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SADAWA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646363"/>
    <a:srgbClr val="EA16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660"/>
  </p:normalViewPr>
  <p:slideViewPr>
    <p:cSldViewPr snapToGrid="0">
      <p:cViewPr varScale="1">
        <p:scale>
          <a:sx n="78" d="100"/>
          <a:sy n="78" d="100"/>
        </p:scale>
        <p:origin x="38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F3341A-902B-4335-8126-1A504F0E609D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21E74A1-699A-447B-8D8D-1EC6DDAA1757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Contract Notice Established</a:t>
          </a:r>
        </a:p>
      </dgm:t>
    </dgm:pt>
    <dgm:pt modelId="{AE038FE7-BCD3-493E-9C5F-835A7BFD1DA3}" type="parTrans" cxnId="{9423204C-56E1-496B-B267-9432B07AE328}">
      <dgm:prSet/>
      <dgm:spPr/>
      <dgm:t>
        <a:bodyPr/>
        <a:lstStyle/>
        <a:p>
          <a:endParaRPr lang="en-GB"/>
        </a:p>
      </dgm:t>
    </dgm:pt>
    <dgm:pt modelId="{EE1A1202-40C0-4059-A046-392716745137}" type="sibTrans" cxnId="{9423204C-56E1-496B-B267-9432B07AE328}">
      <dgm:prSet/>
      <dgm:spPr/>
      <dgm:t>
        <a:bodyPr/>
        <a:lstStyle/>
        <a:p>
          <a:endParaRPr lang="en-GB"/>
        </a:p>
      </dgm:t>
    </dgm:pt>
    <dgm:pt modelId="{F35D8CA1-D9D5-4611-9A09-1EA8521397FA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Accreditation</a:t>
          </a:r>
        </a:p>
      </dgm:t>
    </dgm:pt>
    <dgm:pt modelId="{121C3222-3979-485F-A4F7-55BC94190410}" type="parTrans" cxnId="{EDD076B4-757C-472B-9B9C-F707AF67F93C}">
      <dgm:prSet/>
      <dgm:spPr/>
      <dgm:t>
        <a:bodyPr/>
        <a:lstStyle/>
        <a:p>
          <a:endParaRPr lang="en-GB"/>
        </a:p>
      </dgm:t>
    </dgm:pt>
    <dgm:pt modelId="{D312AD31-5650-4052-A6C4-532D8063467A}" type="sibTrans" cxnId="{EDD076B4-757C-472B-9B9C-F707AF67F93C}">
      <dgm:prSet/>
      <dgm:spPr/>
      <dgm:t>
        <a:bodyPr/>
        <a:lstStyle/>
        <a:p>
          <a:endParaRPr lang="en-GB"/>
        </a:p>
      </dgm:t>
    </dgm:pt>
    <dgm:pt modelId="{DE3E2DB8-C1AF-4E33-9544-2726AA479C5A}">
      <dgm:prSet phldrT="[Text]"/>
      <dgm:spPr/>
      <dgm:t>
        <a:bodyPr/>
        <a:lstStyle/>
        <a:p>
          <a:r>
            <a:rPr lang="en-GB" dirty="0"/>
            <a:t>Objective Criteria</a:t>
          </a:r>
        </a:p>
      </dgm:t>
    </dgm:pt>
    <dgm:pt modelId="{88CBF038-578B-4FDB-B72E-4D374049435C}" type="parTrans" cxnId="{27F0DE5A-066F-49A7-9A18-75A7477B96B1}">
      <dgm:prSet/>
      <dgm:spPr/>
      <dgm:t>
        <a:bodyPr/>
        <a:lstStyle/>
        <a:p>
          <a:endParaRPr lang="en-GB"/>
        </a:p>
      </dgm:t>
    </dgm:pt>
    <dgm:pt modelId="{71499245-F4DB-4133-A73B-701D10414F6E}" type="sibTrans" cxnId="{27F0DE5A-066F-49A7-9A18-75A7477B96B1}">
      <dgm:prSet/>
      <dgm:spPr/>
      <dgm:t>
        <a:bodyPr/>
        <a:lstStyle/>
        <a:p>
          <a:endParaRPr lang="en-GB"/>
        </a:p>
      </dgm:t>
    </dgm:pt>
    <dgm:pt modelId="{88C0FAB1-40FA-44BE-96F9-5B5010006F87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Enrolment</a:t>
          </a:r>
        </a:p>
      </dgm:t>
    </dgm:pt>
    <dgm:pt modelId="{31F45CBF-2292-496E-9FAB-E6376EA4661F}" type="parTrans" cxnId="{3AB8D016-4775-44C2-A919-DE5FCBB4B114}">
      <dgm:prSet/>
      <dgm:spPr/>
      <dgm:t>
        <a:bodyPr/>
        <a:lstStyle/>
        <a:p>
          <a:endParaRPr lang="en-GB"/>
        </a:p>
      </dgm:t>
    </dgm:pt>
    <dgm:pt modelId="{E5CA9931-B6B0-4993-A656-7F5206D6F038}" type="sibTrans" cxnId="{3AB8D016-4775-44C2-A919-DE5FCBB4B114}">
      <dgm:prSet/>
      <dgm:spPr/>
      <dgm:t>
        <a:bodyPr/>
        <a:lstStyle/>
        <a:p>
          <a:endParaRPr lang="en-GB"/>
        </a:p>
      </dgm:t>
    </dgm:pt>
    <dgm:pt modelId="{999F3058-837B-45EE-8543-D8D6EBFBB6B9}">
      <dgm:prSet phldrT="[Text]" custT="1"/>
      <dgm:spPr/>
      <dgm:t>
        <a:bodyPr/>
        <a:lstStyle/>
        <a:p>
          <a:r>
            <a:rPr lang="en-GB" sz="1800" dirty="0"/>
            <a:t>Subjective Criteria</a:t>
          </a:r>
        </a:p>
      </dgm:t>
    </dgm:pt>
    <dgm:pt modelId="{E1A3785A-A634-4DBF-A8B4-4EBB9C5F8D8F}" type="parTrans" cxnId="{6413EB17-EAA3-4F82-B19C-F63A9847615A}">
      <dgm:prSet/>
      <dgm:spPr/>
      <dgm:t>
        <a:bodyPr/>
        <a:lstStyle/>
        <a:p>
          <a:endParaRPr lang="en-GB"/>
        </a:p>
      </dgm:t>
    </dgm:pt>
    <dgm:pt modelId="{60404285-804A-4F41-8DFE-FDE5A46F2DC4}" type="sibTrans" cxnId="{6413EB17-EAA3-4F82-B19C-F63A9847615A}">
      <dgm:prSet/>
      <dgm:spPr/>
      <dgm:t>
        <a:bodyPr/>
        <a:lstStyle/>
        <a:p>
          <a:endParaRPr lang="en-GB"/>
        </a:p>
      </dgm:t>
    </dgm:pt>
    <dgm:pt modelId="{139365E2-A046-4684-8A14-3B4CAA658538}" type="pres">
      <dgm:prSet presAssocID="{92F3341A-902B-4335-8126-1A504F0E609D}" presName="rootnode" presStyleCnt="0">
        <dgm:presLayoutVars>
          <dgm:chMax/>
          <dgm:chPref/>
          <dgm:dir/>
          <dgm:animLvl val="lvl"/>
        </dgm:presLayoutVars>
      </dgm:prSet>
      <dgm:spPr/>
    </dgm:pt>
    <dgm:pt modelId="{EBA36EDE-0977-493E-B4B7-FB04E85D163B}" type="pres">
      <dgm:prSet presAssocID="{221E74A1-699A-447B-8D8D-1EC6DDAA1757}" presName="composite" presStyleCnt="0"/>
      <dgm:spPr/>
    </dgm:pt>
    <dgm:pt modelId="{860E8451-291E-4CD9-B342-A730549830C4}" type="pres">
      <dgm:prSet presAssocID="{221E74A1-699A-447B-8D8D-1EC6DDAA1757}" presName="bentUpArrow1" presStyleLbl="alignImgPlace1" presStyleIdx="0" presStyleCnt="2"/>
      <dgm:spPr>
        <a:solidFill>
          <a:schemeClr val="accent6">
            <a:lumMod val="40000"/>
            <a:lumOff val="60000"/>
          </a:schemeClr>
        </a:solidFill>
      </dgm:spPr>
    </dgm:pt>
    <dgm:pt modelId="{8D453A80-FBF1-4082-8ED1-37C0B7C40147}" type="pres">
      <dgm:prSet presAssocID="{221E74A1-699A-447B-8D8D-1EC6DDAA1757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E932965E-D8C2-4DC0-8E19-51221DAADE88}" type="pres">
      <dgm:prSet presAssocID="{221E74A1-699A-447B-8D8D-1EC6DDAA1757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94E86458-2D7A-4F95-AF4A-8AF5030116CC}" type="pres">
      <dgm:prSet presAssocID="{EE1A1202-40C0-4059-A046-392716745137}" presName="sibTrans" presStyleCnt="0"/>
      <dgm:spPr/>
    </dgm:pt>
    <dgm:pt modelId="{132C78CF-C215-4635-9500-F5DC9173C06E}" type="pres">
      <dgm:prSet presAssocID="{F35D8CA1-D9D5-4611-9A09-1EA8521397FA}" presName="composite" presStyleCnt="0"/>
      <dgm:spPr/>
    </dgm:pt>
    <dgm:pt modelId="{9D5CC142-95FC-45FA-8802-F8CA4C0B176C}" type="pres">
      <dgm:prSet presAssocID="{F35D8CA1-D9D5-4611-9A09-1EA8521397FA}" presName="bentUpArrow1" presStyleLbl="alignImgPlace1" presStyleIdx="1" presStyleCnt="2"/>
      <dgm:spPr>
        <a:solidFill>
          <a:schemeClr val="accent6">
            <a:lumMod val="40000"/>
            <a:lumOff val="60000"/>
          </a:schemeClr>
        </a:solidFill>
      </dgm:spPr>
    </dgm:pt>
    <dgm:pt modelId="{D37D059D-F357-4A19-AE21-044697F5613B}" type="pres">
      <dgm:prSet presAssocID="{F35D8CA1-D9D5-4611-9A09-1EA8521397FA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CBC28F0E-A560-49B8-9B86-706385404880}" type="pres">
      <dgm:prSet presAssocID="{F35D8CA1-D9D5-4611-9A09-1EA8521397FA}" presName="ChildText" presStyleLbl="revTx" presStyleIdx="1" presStyleCnt="3" custScaleX="213845" custLinFactNeighborX="62713" custLinFactNeighborY="-1152">
        <dgm:presLayoutVars>
          <dgm:chMax val="0"/>
          <dgm:chPref val="0"/>
          <dgm:bulletEnabled val="1"/>
        </dgm:presLayoutVars>
      </dgm:prSet>
      <dgm:spPr/>
    </dgm:pt>
    <dgm:pt modelId="{EDD41A9E-7400-460E-8018-2C4C137AA070}" type="pres">
      <dgm:prSet presAssocID="{D312AD31-5650-4052-A6C4-532D8063467A}" presName="sibTrans" presStyleCnt="0"/>
      <dgm:spPr/>
    </dgm:pt>
    <dgm:pt modelId="{DFF268EE-BFEF-46B0-ABC9-ABF942A6E685}" type="pres">
      <dgm:prSet presAssocID="{88C0FAB1-40FA-44BE-96F9-5B5010006F87}" presName="composite" presStyleCnt="0"/>
      <dgm:spPr/>
    </dgm:pt>
    <dgm:pt modelId="{EAC9F20C-88F2-4754-B777-125F1EDA310C}" type="pres">
      <dgm:prSet presAssocID="{88C0FAB1-40FA-44BE-96F9-5B5010006F87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  <dgm:pt modelId="{E1013B68-4A52-4999-8D1A-18DE3A2DC565}" type="pres">
      <dgm:prSet presAssocID="{88C0FAB1-40FA-44BE-96F9-5B5010006F87}" presName="FinalChildText" presStyleLbl="revTx" presStyleIdx="2" presStyleCnt="3" custScaleX="194626" custLinFactNeighborX="53541" custLinFactNeighborY="1">
        <dgm:presLayoutVars>
          <dgm:chMax val="0"/>
          <dgm:chPref val="0"/>
          <dgm:bulletEnabled val="1"/>
        </dgm:presLayoutVars>
      </dgm:prSet>
      <dgm:spPr/>
    </dgm:pt>
  </dgm:ptLst>
  <dgm:cxnLst>
    <dgm:cxn modelId="{6413EB17-EAA3-4F82-B19C-F63A9847615A}" srcId="{88C0FAB1-40FA-44BE-96F9-5B5010006F87}" destId="{999F3058-837B-45EE-8543-D8D6EBFBB6B9}" srcOrd="0" destOrd="0" parTransId="{E1A3785A-A634-4DBF-A8B4-4EBB9C5F8D8F}" sibTransId="{60404285-804A-4F41-8DFE-FDE5A46F2DC4}"/>
    <dgm:cxn modelId="{92594357-A484-45BF-849E-A08579A3C97F}" type="presOf" srcId="{F35D8CA1-D9D5-4611-9A09-1EA8521397FA}" destId="{D37D059D-F357-4A19-AE21-044697F5613B}" srcOrd="0" destOrd="0" presId="urn:microsoft.com/office/officeart/2005/8/layout/StepDownProcess"/>
    <dgm:cxn modelId="{27F0DE5A-066F-49A7-9A18-75A7477B96B1}" srcId="{F35D8CA1-D9D5-4611-9A09-1EA8521397FA}" destId="{DE3E2DB8-C1AF-4E33-9544-2726AA479C5A}" srcOrd="0" destOrd="0" parTransId="{88CBF038-578B-4FDB-B72E-4D374049435C}" sibTransId="{71499245-F4DB-4133-A73B-701D10414F6E}"/>
    <dgm:cxn modelId="{EDD076B4-757C-472B-9B9C-F707AF67F93C}" srcId="{92F3341A-902B-4335-8126-1A504F0E609D}" destId="{F35D8CA1-D9D5-4611-9A09-1EA8521397FA}" srcOrd="1" destOrd="0" parTransId="{121C3222-3979-485F-A4F7-55BC94190410}" sibTransId="{D312AD31-5650-4052-A6C4-532D8063467A}"/>
    <dgm:cxn modelId="{A56F5C9B-D15E-4B7E-9696-0756F6296119}" type="presOf" srcId="{88C0FAB1-40FA-44BE-96F9-5B5010006F87}" destId="{EAC9F20C-88F2-4754-B777-125F1EDA310C}" srcOrd="0" destOrd="0" presId="urn:microsoft.com/office/officeart/2005/8/layout/StepDownProcess"/>
    <dgm:cxn modelId="{3D491195-039F-4408-8F51-371D89528890}" type="presOf" srcId="{221E74A1-699A-447B-8D8D-1EC6DDAA1757}" destId="{8D453A80-FBF1-4082-8ED1-37C0B7C40147}" srcOrd="0" destOrd="0" presId="urn:microsoft.com/office/officeart/2005/8/layout/StepDownProcess"/>
    <dgm:cxn modelId="{3AB8D016-4775-44C2-A919-DE5FCBB4B114}" srcId="{92F3341A-902B-4335-8126-1A504F0E609D}" destId="{88C0FAB1-40FA-44BE-96F9-5B5010006F87}" srcOrd="2" destOrd="0" parTransId="{31F45CBF-2292-496E-9FAB-E6376EA4661F}" sibTransId="{E5CA9931-B6B0-4993-A656-7F5206D6F038}"/>
    <dgm:cxn modelId="{9423204C-56E1-496B-B267-9432B07AE328}" srcId="{92F3341A-902B-4335-8126-1A504F0E609D}" destId="{221E74A1-699A-447B-8D8D-1EC6DDAA1757}" srcOrd="0" destOrd="0" parTransId="{AE038FE7-BCD3-493E-9C5F-835A7BFD1DA3}" sibTransId="{EE1A1202-40C0-4059-A046-392716745137}"/>
    <dgm:cxn modelId="{658B0FAB-1102-4D38-ACC5-4C4A829D0E16}" type="presOf" srcId="{DE3E2DB8-C1AF-4E33-9544-2726AA479C5A}" destId="{CBC28F0E-A560-49B8-9B86-706385404880}" srcOrd="0" destOrd="0" presId="urn:microsoft.com/office/officeart/2005/8/layout/StepDownProcess"/>
    <dgm:cxn modelId="{F6A93F9D-5E03-4A59-AAAA-0A1C0507E0A9}" type="presOf" srcId="{92F3341A-902B-4335-8126-1A504F0E609D}" destId="{139365E2-A046-4684-8A14-3B4CAA658538}" srcOrd="0" destOrd="0" presId="urn:microsoft.com/office/officeart/2005/8/layout/StepDownProcess"/>
    <dgm:cxn modelId="{BB41511B-DD16-4503-BCDA-4C5059DA68DD}" type="presOf" srcId="{999F3058-837B-45EE-8543-D8D6EBFBB6B9}" destId="{E1013B68-4A52-4999-8D1A-18DE3A2DC565}" srcOrd="0" destOrd="0" presId="urn:microsoft.com/office/officeart/2005/8/layout/StepDownProcess"/>
    <dgm:cxn modelId="{C730AE59-ED8D-4C94-A85C-C5552AA512DA}" type="presParOf" srcId="{139365E2-A046-4684-8A14-3B4CAA658538}" destId="{EBA36EDE-0977-493E-B4B7-FB04E85D163B}" srcOrd="0" destOrd="0" presId="urn:microsoft.com/office/officeart/2005/8/layout/StepDownProcess"/>
    <dgm:cxn modelId="{FAAECEB8-9A8B-4565-A0F4-AB31E5E77226}" type="presParOf" srcId="{EBA36EDE-0977-493E-B4B7-FB04E85D163B}" destId="{860E8451-291E-4CD9-B342-A730549830C4}" srcOrd="0" destOrd="0" presId="urn:microsoft.com/office/officeart/2005/8/layout/StepDownProcess"/>
    <dgm:cxn modelId="{ED067E16-A561-49C3-8FFC-4E2DEC1CB183}" type="presParOf" srcId="{EBA36EDE-0977-493E-B4B7-FB04E85D163B}" destId="{8D453A80-FBF1-4082-8ED1-37C0B7C40147}" srcOrd="1" destOrd="0" presId="urn:microsoft.com/office/officeart/2005/8/layout/StepDownProcess"/>
    <dgm:cxn modelId="{494CD3E1-4B99-4319-8DE2-AA1089700EC3}" type="presParOf" srcId="{EBA36EDE-0977-493E-B4B7-FB04E85D163B}" destId="{E932965E-D8C2-4DC0-8E19-51221DAADE88}" srcOrd="2" destOrd="0" presId="urn:microsoft.com/office/officeart/2005/8/layout/StepDownProcess"/>
    <dgm:cxn modelId="{BDEBDB0D-F6DA-4290-BBF3-EEA8F2760FEA}" type="presParOf" srcId="{139365E2-A046-4684-8A14-3B4CAA658538}" destId="{94E86458-2D7A-4F95-AF4A-8AF5030116CC}" srcOrd="1" destOrd="0" presId="urn:microsoft.com/office/officeart/2005/8/layout/StepDownProcess"/>
    <dgm:cxn modelId="{B0315238-CB99-49CE-B286-16A38B4B6564}" type="presParOf" srcId="{139365E2-A046-4684-8A14-3B4CAA658538}" destId="{132C78CF-C215-4635-9500-F5DC9173C06E}" srcOrd="2" destOrd="0" presId="urn:microsoft.com/office/officeart/2005/8/layout/StepDownProcess"/>
    <dgm:cxn modelId="{C15FFA8D-C5BF-4888-B906-BCDA8E8F213A}" type="presParOf" srcId="{132C78CF-C215-4635-9500-F5DC9173C06E}" destId="{9D5CC142-95FC-45FA-8802-F8CA4C0B176C}" srcOrd="0" destOrd="0" presId="urn:microsoft.com/office/officeart/2005/8/layout/StepDownProcess"/>
    <dgm:cxn modelId="{CCD65770-FFC5-46C0-884E-1F40B49B1127}" type="presParOf" srcId="{132C78CF-C215-4635-9500-F5DC9173C06E}" destId="{D37D059D-F357-4A19-AE21-044697F5613B}" srcOrd="1" destOrd="0" presId="urn:microsoft.com/office/officeart/2005/8/layout/StepDownProcess"/>
    <dgm:cxn modelId="{5FB0F510-871E-4DEA-84B3-C25A55239D71}" type="presParOf" srcId="{132C78CF-C215-4635-9500-F5DC9173C06E}" destId="{CBC28F0E-A560-49B8-9B86-706385404880}" srcOrd="2" destOrd="0" presId="urn:microsoft.com/office/officeart/2005/8/layout/StepDownProcess"/>
    <dgm:cxn modelId="{19A7F420-6375-4DC6-B5F4-9BBFCF638957}" type="presParOf" srcId="{139365E2-A046-4684-8A14-3B4CAA658538}" destId="{EDD41A9E-7400-460E-8018-2C4C137AA070}" srcOrd="3" destOrd="0" presId="urn:microsoft.com/office/officeart/2005/8/layout/StepDownProcess"/>
    <dgm:cxn modelId="{DB2754BE-F62F-4301-9A3B-173B74F39623}" type="presParOf" srcId="{139365E2-A046-4684-8A14-3B4CAA658538}" destId="{DFF268EE-BFEF-46B0-ABC9-ABF942A6E685}" srcOrd="4" destOrd="0" presId="urn:microsoft.com/office/officeart/2005/8/layout/StepDownProcess"/>
    <dgm:cxn modelId="{4940437F-D96D-4F4B-90A2-9918D4A45CD9}" type="presParOf" srcId="{DFF268EE-BFEF-46B0-ABC9-ABF942A6E685}" destId="{EAC9F20C-88F2-4754-B777-125F1EDA310C}" srcOrd="0" destOrd="0" presId="urn:microsoft.com/office/officeart/2005/8/layout/StepDownProcess"/>
    <dgm:cxn modelId="{7C44C43F-D878-4ED8-AE91-CB29A385F1F3}" type="presParOf" srcId="{DFF268EE-BFEF-46B0-ABC9-ABF942A6E685}" destId="{E1013B68-4A52-4999-8D1A-18DE3A2DC565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053AC1-F721-4C52-B631-D7B671B7D68D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B05DCC6-6C05-424B-925C-06C3466B2CA5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Requirement Created</a:t>
          </a:r>
        </a:p>
      </dgm:t>
    </dgm:pt>
    <dgm:pt modelId="{B4D72A27-DA01-4AAD-9B87-8E4080C038A4}" type="parTrans" cxnId="{F97103A0-4C57-4F9D-8BA2-45AD5F897071}">
      <dgm:prSet/>
      <dgm:spPr/>
      <dgm:t>
        <a:bodyPr/>
        <a:lstStyle/>
        <a:p>
          <a:endParaRPr lang="en-GB"/>
        </a:p>
      </dgm:t>
    </dgm:pt>
    <dgm:pt modelId="{BD0FC14E-C9E0-4F76-B815-FE0589F77072}" type="sibTrans" cxnId="{F97103A0-4C57-4F9D-8BA2-45AD5F897071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GB" dirty="0"/>
        </a:p>
      </dgm:t>
    </dgm:pt>
    <dgm:pt modelId="{491450F9-3807-4292-B91C-8452A6CB056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Requirement Distributed</a:t>
          </a:r>
        </a:p>
      </dgm:t>
    </dgm:pt>
    <dgm:pt modelId="{12EF5192-4CBD-4976-98FF-8579E8FB5A48}" type="parTrans" cxnId="{5C7D7E2E-D5C0-47CD-9221-33EA5E3D293F}">
      <dgm:prSet/>
      <dgm:spPr/>
      <dgm:t>
        <a:bodyPr/>
        <a:lstStyle/>
        <a:p>
          <a:endParaRPr lang="en-GB"/>
        </a:p>
      </dgm:t>
    </dgm:pt>
    <dgm:pt modelId="{A4AC0C77-20BA-41F8-853D-CA0D94D40D11}" type="sibTrans" cxnId="{5C7D7E2E-D5C0-47CD-9221-33EA5E3D293F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n-GB"/>
        </a:p>
      </dgm:t>
    </dgm:pt>
    <dgm:pt modelId="{F32CC773-95C9-468E-9DE9-B2B2A2DAB49D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Offer Submitted</a:t>
          </a:r>
        </a:p>
      </dgm:t>
    </dgm:pt>
    <dgm:pt modelId="{CF13DD9F-DDD8-4381-8BB0-31584A1BD291}" type="parTrans" cxnId="{D6263A47-A1F7-40F4-8D5A-01BE91B10C00}">
      <dgm:prSet/>
      <dgm:spPr/>
      <dgm:t>
        <a:bodyPr/>
        <a:lstStyle/>
        <a:p>
          <a:endParaRPr lang="en-GB"/>
        </a:p>
      </dgm:t>
    </dgm:pt>
    <dgm:pt modelId="{410E3179-6953-44FD-8DFC-EF73ECA66B64}" type="sibTrans" cxnId="{D6263A47-A1F7-40F4-8D5A-01BE91B10C00}">
      <dgm:prSet/>
      <dgm:spPr>
        <a:ln>
          <a:solidFill>
            <a:schemeClr val="bg1">
              <a:lumMod val="65000"/>
            </a:schemeClr>
          </a:solidFill>
        </a:ln>
      </dgm:spPr>
      <dgm:t>
        <a:bodyPr/>
        <a:lstStyle/>
        <a:p>
          <a:endParaRPr lang="en-GB"/>
        </a:p>
      </dgm:t>
    </dgm:pt>
    <dgm:pt modelId="{48E02E9E-18B8-431E-8F82-F5493E0FAEA8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Offers Reviewed</a:t>
          </a:r>
        </a:p>
      </dgm:t>
    </dgm:pt>
    <dgm:pt modelId="{3FC8F0F2-1345-44DE-BCDD-C2272199712A}" type="parTrans" cxnId="{D80502CC-172F-4E42-8F72-6EC72082DC31}">
      <dgm:prSet/>
      <dgm:spPr/>
      <dgm:t>
        <a:bodyPr/>
        <a:lstStyle/>
        <a:p>
          <a:endParaRPr lang="en-GB"/>
        </a:p>
      </dgm:t>
    </dgm:pt>
    <dgm:pt modelId="{221864B5-0BE9-46CC-9253-7B17CE1E344D}" type="sibTrans" cxnId="{D80502CC-172F-4E42-8F72-6EC72082DC31}">
      <dgm:prSet/>
      <dgm:spPr>
        <a:ln>
          <a:noFill/>
        </a:ln>
      </dgm:spPr>
      <dgm:t>
        <a:bodyPr/>
        <a:lstStyle/>
        <a:p>
          <a:endParaRPr lang="en-GB" dirty="0"/>
        </a:p>
      </dgm:t>
    </dgm:pt>
    <dgm:pt modelId="{D83C6B01-C35A-47DE-8281-795D327E41DA}">
      <dgm:prSet phldrT="[Text]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n-GB" dirty="0"/>
            <a:t>Contract Awarded</a:t>
          </a:r>
        </a:p>
      </dgm:t>
    </dgm:pt>
    <dgm:pt modelId="{8C5177AE-DBC3-48A4-ACBC-3CF36C1CB350}" type="parTrans" cxnId="{EE22CC7C-76A2-40B2-B231-46DA336B8C37}">
      <dgm:prSet/>
      <dgm:spPr/>
      <dgm:t>
        <a:bodyPr/>
        <a:lstStyle/>
        <a:p>
          <a:endParaRPr lang="en-GB"/>
        </a:p>
      </dgm:t>
    </dgm:pt>
    <dgm:pt modelId="{ABAA6555-719D-45FD-A71B-DF2A56D619A8}" type="sibTrans" cxnId="{EE22CC7C-76A2-40B2-B231-46DA336B8C37}">
      <dgm:prSet/>
      <dgm:spPr/>
      <dgm:t>
        <a:bodyPr/>
        <a:lstStyle/>
        <a:p>
          <a:endParaRPr lang="en-GB"/>
        </a:p>
      </dgm:t>
    </dgm:pt>
    <dgm:pt modelId="{3399F7BB-3FA9-4947-B5D1-FB140003C75A}" type="pres">
      <dgm:prSet presAssocID="{37053AC1-F721-4C52-B631-D7B671B7D68D}" presName="Name0" presStyleCnt="0">
        <dgm:presLayoutVars>
          <dgm:dir/>
          <dgm:resizeHandles val="exact"/>
        </dgm:presLayoutVars>
      </dgm:prSet>
      <dgm:spPr/>
    </dgm:pt>
    <dgm:pt modelId="{0E952C76-EBAC-4932-ABF5-CE52C5DA8B87}" type="pres">
      <dgm:prSet presAssocID="{7B05DCC6-6C05-424B-925C-06C3466B2CA5}" presName="node" presStyleLbl="node1" presStyleIdx="0" presStyleCnt="5">
        <dgm:presLayoutVars>
          <dgm:bulletEnabled val="1"/>
        </dgm:presLayoutVars>
      </dgm:prSet>
      <dgm:spPr/>
    </dgm:pt>
    <dgm:pt modelId="{9A4A1D8C-6FBF-4D0A-BF67-E3FCEFE5C359}" type="pres">
      <dgm:prSet presAssocID="{BD0FC14E-C9E0-4F76-B815-FE0589F77072}" presName="sibTrans" presStyleLbl="sibTrans1D1" presStyleIdx="0" presStyleCnt="4"/>
      <dgm:spPr/>
    </dgm:pt>
    <dgm:pt modelId="{5D2A891D-909B-4583-97C1-487C1092A3D4}" type="pres">
      <dgm:prSet presAssocID="{BD0FC14E-C9E0-4F76-B815-FE0589F77072}" presName="connectorText" presStyleLbl="sibTrans1D1" presStyleIdx="0" presStyleCnt="4"/>
      <dgm:spPr/>
    </dgm:pt>
    <dgm:pt modelId="{248F18FB-1733-4251-8E37-BE164115DF4F}" type="pres">
      <dgm:prSet presAssocID="{491450F9-3807-4292-B91C-8452A6CB0568}" presName="node" presStyleLbl="node1" presStyleIdx="1" presStyleCnt="5">
        <dgm:presLayoutVars>
          <dgm:bulletEnabled val="1"/>
        </dgm:presLayoutVars>
      </dgm:prSet>
      <dgm:spPr/>
    </dgm:pt>
    <dgm:pt modelId="{DBCBE7E7-1B97-4E60-8C4A-7DF86F4F932F}" type="pres">
      <dgm:prSet presAssocID="{A4AC0C77-20BA-41F8-853D-CA0D94D40D11}" presName="sibTrans" presStyleLbl="sibTrans1D1" presStyleIdx="1" presStyleCnt="4"/>
      <dgm:spPr/>
    </dgm:pt>
    <dgm:pt modelId="{1B3A81D3-9378-4FFD-BB88-21BB11AF5E52}" type="pres">
      <dgm:prSet presAssocID="{A4AC0C77-20BA-41F8-853D-CA0D94D40D11}" presName="connectorText" presStyleLbl="sibTrans1D1" presStyleIdx="1" presStyleCnt="4"/>
      <dgm:spPr/>
    </dgm:pt>
    <dgm:pt modelId="{1B7D9C1A-3737-433E-B104-5943F75A0410}" type="pres">
      <dgm:prSet presAssocID="{F32CC773-95C9-468E-9DE9-B2B2A2DAB49D}" presName="node" presStyleLbl="node1" presStyleIdx="2" presStyleCnt="5">
        <dgm:presLayoutVars>
          <dgm:bulletEnabled val="1"/>
        </dgm:presLayoutVars>
      </dgm:prSet>
      <dgm:spPr/>
    </dgm:pt>
    <dgm:pt modelId="{15F71B4E-1809-4675-8A86-4F1C847A7D34}" type="pres">
      <dgm:prSet presAssocID="{410E3179-6953-44FD-8DFC-EF73ECA66B64}" presName="sibTrans" presStyleLbl="sibTrans1D1" presStyleIdx="2" presStyleCnt="4"/>
      <dgm:spPr/>
    </dgm:pt>
    <dgm:pt modelId="{8AA7F809-38C7-42FD-B07D-36D1B639F6AD}" type="pres">
      <dgm:prSet presAssocID="{410E3179-6953-44FD-8DFC-EF73ECA66B64}" presName="connectorText" presStyleLbl="sibTrans1D1" presStyleIdx="2" presStyleCnt="4"/>
      <dgm:spPr/>
    </dgm:pt>
    <dgm:pt modelId="{E4A766E1-3877-4E78-B04F-23251710D39F}" type="pres">
      <dgm:prSet presAssocID="{48E02E9E-18B8-431E-8F82-F5493E0FAEA8}" presName="node" presStyleLbl="node1" presStyleIdx="3" presStyleCnt="5" custLinFactNeighborX="38624" custLinFactNeighborY="858">
        <dgm:presLayoutVars>
          <dgm:bulletEnabled val="1"/>
        </dgm:presLayoutVars>
      </dgm:prSet>
      <dgm:spPr/>
    </dgm:pt>
    <dgm:pt modelId="{82BF1ADD-CD63-4EE0-AA7B-9E566477442A}" type="pres">
      <dgm:prSet presAssocID="{221864B5-0BE9-46CC-9253-7B17CE1E344D}" presName="sibTrans" presStyleLbl="sibTrans1D1" presStyleIdx="3" presStyleCnt="4"/>
      <dgm:spPr/>
    </dgm:pt>
    <dgm:pt modelId="{FA3100E8-8D2E-489F-A4B9-0B266620EE9A}" type="pres">
      <dgm:prSet presAssocID="{221864B5-0BE9-46CC-9253-7B17CE1E344D}" presName="connectorText" presStyleLbl="sibTrans1D1" presStyleIdx="3" presStyleCnt="4"/>
      <dgm:spPr/>
    </dgm:pt>
    <dgm:pt modelId="{F19476FD-AD51-411F-8E52-112E30B8E982}" type="pres">
      <dgm:prSet presAssocID="{D83C6B01-C35A-47DE-8281-795D327E41DA}" presName="node" presStyleLbl="node1" presStyleIdx="4" presStyleCnt="5" custLinFactNeighborX="71285" custLinFactNeighborY="-1717">
        <dgm:presLayoutVars>
          <dgm:bulletEnabled val="1"/>
        </dgm:presLayoutVars>
      </dgm:prSet>
      <dgm:spPr/>
    </dgm:pt>
  </dgm:ptLst>
  <dgm:cxnLst>
    <dgm:cxn modelId="{D3F2D6CA-B9F6-497D-854A-236C5FEDAEEB}" type="presOf" srcId="{410E3179-6953-44FD-8DFC-EF73ECA66B64}" destId="{15F71B4E-1809-4675-8A86-4F1C847A7D34}" srcOrd="0" destOrd="0" presId="urn:microsoft.com/office/officeart/2005/8/layout/bProcess3"/>
    <dgm:cxn modelId="{951F38EA-0069-45B3-A4A3-985F4E8EF657}" type="presOf" srcId="{221864B5-0BE9-46CC-9253-7B17CE1E344D}" destId="{FA3100E8-8D2E-489F-A4B9-0B266620EE9A}" srcOrd="1" destOrd="0" presId="urn:microsoft.com/office/officeart/2005/8/layout/bProcess3"/>
    <dgm:cxn modelId="{8DA2555B-1935-4D46-B169-7DD81644BF27}" type="presOf" srcId="{BD0FC14E-C9E0-4F76-B815-FE0589F77072}" destId="{9A4A1D8C-6FBF-4D0A-BF67-E3FCEFE5C359}" srcOrd="0" destOrd="0" presId="urn:microsoft.com/office/officeart/2005/8/layout/bProcess3"/>
    <dgm:cxn modelId="{49324CC7-4952-47F4-897C-029334DCDFFD}" type="presOf" srcId="{48E02E9E-18B8-431E-8F82-F5493E0FAEA8}" destId="{E4A766E1-3877-4E78-B04F-23251710D39F}" srcOrd="0" destOrd="0" presId="urn:microsoft.com/office/officeart/2005/8/layout/bProcess3"/>
    <dgm:cxn modelId="{4310B977-BD91-47F1-B2D8-8F33B0918091}" type="presOf" srcId="{A4AC0C77-20BA-41F8-853D-CA0D94D40D11}" destId="{1B3A81D3-9378-4FFD-BB88-21BB11AF5E52}" srcOrd="1" destOrd="0" presId="urn:microsoft.com/office/officeart/2005/8/layout/bProcess3"/>
    <dgm:cxn modelId="{FA217D96-72D7-42A1-ADCB-E62CB1EED16B}" type="presOf" srcId="{7B05DCC6-6C05-424B-925C-06C3466B2CA5}" destId="{0E952C76-EBAC-4932-ABF5-CE52C5DA8B87}" srcOrd="0" destOrd="0" presId="urn:microsoft.com/office/officeart/2005/8/layout/bProcess3"/>
    <dgm:cxn modelId="{EE22CC7C-76A2-40B2-B231-46DA336B8C37}" srcId="{37053AC1-F721-4C52-B631-D7B671B7D68D}" destId="{D83C6B01-C35A-47DE-8281-795D327E41DA}" srcOrd="4" destOrd="0" parTransId="{8C5177AE-DBC3-48A4-ACBC-3CF36C1CB350}" sibTransId="{ABAA6555-719D-45FD-A71B-DF2A56D619A8}"/>
    <dgm:cxn modelId="{047014C4-0BA9-4FEA-A7E8-6F74520A76AC}" type="presOf" srcId="{BD0FC14E-C9E0-4F76-B815-FE0589F77072}" destId="{5D2A891D-909B-4583-97C1-487C1092A3D4}" srcOrd="1" destOrd="0" presId="urn:microsoft.com/office/officeart/2005/8/layout/bProcess3"/>
    <dgm:cxn modelId="{3CED6C97-CE8D-4372-B719-5C221DDA5DA8}" type="presOf" srcId="{F32CC773-95C9-468E-9DE9-B2B2A2DAB49D}" destId="{1B7D9C1A-3737-433E-B104-5943F75A0410}" srcOrd="0" destOrd="0" presId="urn:microsoft.com/office/officeart/2005/8/layout/bProcess3"/>
    <dgm:cxn modelId="{9AB9B001-D020-4711-80D6-EE32685BA0FD}" type="presOf" srcId="{221864B5-0BE9-46CC-9253-7B17CE1E344D}" destId="{82BF1ADD-CD63-4EE0-AA7B-9E566477442A}" srcOrd="0" destOrd="0" presId="urn:microsoft.com/office/officeart/2005/8/layout/bProcess3"/>
    <dgm:cxn modelId="{F4A98842-0E08-4220-A5CE-84935CD5FA62}" type="presOf" srcId="{410E3179-6953-44FD-8DFC-EF73ECA66B64}" destId="{8AA7F809-38C7-42FD-B07D-36D1B639F6AD}" srcOrd="1" destOrd="0" presId="urn:microsoft.com/office/officeart/2005/8/layout/bProcess3"/>
    <dgm:cxn modelId="{411D87E1-37F9-44E3-911B-0368E034DAC9}" type="presOf" srcId="{A4AC0C77-20BA-41F8-853D-CA0D94D40D11}" destId="{DBCBE7E7-1B97-4E60-8C4A-7DF86F4F932F}" srcOrd="0" destOrd="0" presId="urn:microsoft.com/office/officeart/2005/8/layout/bProcess3"/>
    <dgm:cxn modelId="{7D342EB4-6971-4100-8D4E-C721422C1A1C}" type="presOf" srcId="{491450F9-3807-4292-B91C-8452A6CB0568}" destId="{248F18FB-1733-4251-8E37-BE164115DF4F}" srcOrd="0" destOrd="0" presId="urn:microsoft.com/office/officeart/2005/8/layout/bProcess3"/>
    <dgm:cxn modelId="{D6263A47-A1F7-40F4-8D5A-01BE91B10C00}" srcId="{37053AC1-F721-4C52-B631-D7B671B7D68D}" destId="{F32CC773-95C9-468E-9DE9-B2B2A2DAB49D}" srcOrd="2" destOrd="0" parTransId="{CF13DD9F-DDD8-4381-8BB0-31584A1BD291}" sibTransId="{410E3179-6953-44FD-8DFC-EF73ECA66B64}"/>
    <dgm:cxn modelId="{5C7D7E2E-D5C0-47CD-9221-33EA5E3D293F}" srcId="{37053AC1-F721-4C52-B631-D7B671B7D68D}" destId="{491450F9-3807-4292-B91C-8452A6CB0568}" srcOrd="1" destOrd="0" parTransId="{12EF5192-4CBD-4976-98FF-8579E8FB5A48}" sibTransId="{A4AC0C77-20BA-41F8-853D-CA0D94D40D11}"/>
    <dgm:cxn modelId="{9AB21A02-23FA-4B7A-B072-58B945A502D5}" type="presOf" srcId="{D83C6B01-C35A-47DE-8281-795D327E41DA}" destId="{F19476FD-AD51-411F-8E52-112E30B8E982}" srcOrd="0" destOrd="0" presId="urn:microsoft.com/office/officeart/2005/8/layout/bProcess3"/>
    <dgm:cxn modelId="{F97103A0-4C57-4F9D-8BA2-45AD5F897071}" srcId="{37053AC1-F721-4C52-B631-D7B671B7D68D}" destId="{7B05DCC6-6C05-424B-925C-06C3466B2CA5}" srcOrd="0" destOrd="0" parTransId="{B4D72A27-DA01-4AAD-9B87-8E4080C038A4}" sibTransId="{BD0FC14E-C9E0-4F76-B815-FE0589F77072}"/>
    <dgm:cxn modelId="{78A59F35-83B9-4B10-A196-6EE14EBFEB04}" type="presOf" srcId="{37053AC1-F721-4C52-B631-D7B671B7D68D}" destId="{3399F7BB-3FA9-4947-B5D1-FB140003C75A}" srcOrd="0" destOrd="0" presId="urn:microsoft.com/office/officeart/2005/8/layout/bProcess3"/>
    <dgm:cxn modelId="{D80502CC-172F-4E42-8F72-6EC72082DC31}" srcId="{37053AC1-F721-4C52-B631-D7B671B7D68D}" destId="{48E02E9E-18B8-431E-8F82-F5493E0FAEA8}" srcOrd="3" destOrd="0" parTransId="{3FC8F0F2-1345-44DE-BCDD-C2272199712A}" sibTransId="{221864B5-0BE9-46CC-9253-7B17CE1E344D}"/>
    <dgm:cxn modelId="{4FF6BE71-BD9B-4914-8D0E-033F666DD70A}" type="presParOf" srcId="{3399F7BB-3FA9-4947-B5D1-FB140003C75A}" destId="{0E952C76-EBAC-4932-ABF5-CE52C5DA8B87}" srcOrd="0" destOrd="0" presId="urn:microsoft.com/office/officeart/2005/8/layout/bProcess3"/>
    <dgm:cxn modelId="{92EEDFA3-7E59-40CF-AEDA-65644EC945FF}" type="presParOf" srcId="{3399F7BB-3FA9-4947-B5D1-FB140003C75A}" destId="{9A4A1D8C-6FBF-4D0A-BF67-E3FCEFE5C359}" srcOrd="1" destOrd="0" presId="urn:microsoft.com/office/officeart/2005/8/layout/bProcess3"/>
    <dgm:cxn modelId="{46E1902C-DAB7-4944-BD34-9593E9B0908B}" type="presParOf" srcId="{9A4A1D8C-6FBF-4D0A-BF67-E3FCEFE5C359}" destId="{5D2A891D-909B-4583-97C1-487C1092A3D4}" srcOrd="0" destOrd="0" presId="urn:microsoft.com/office/officeart/2005/8/layout/bProcess3"/>
    <dgm:cxn modelId="{FAAEA914-5D7A-44C8-84F7-A049F69C1D95}" type="presParOf" srcId="{3399F7BB-3FA9-4947-B5D1-FB140003C75A}" destId="{248F18FB-1733-4251-8E37-BE164115DF4F}" srcOrd="2" destOrd="0" presId="urn:microsoft.com/office/officeart/2005/8/layout/bProcess3"/>
    <dgm:cxn modelId="{440D179F-8CEE-49B6-90E1-10A168E7A3D4}" type="presParOf" srcId="{3399F7BB-3FA9-4947-B5D1-FB140003C75A}" destId="{DBCBE7E7-1B97-4E60-8C4A-7DF86F4F932F}" srcOrd="3" destOrd="0" presId="urn:microsoft.com/office/officeart/2005/8/layout/bProcess3"/>
    <dgm:cxn modelId="{892B6A37-82F5-4291-BB69-6CBAA1723135}" type="presParOf" srcId="{DBCBE7E7-1B97-4E60-8C4A-7DF86F4F932F}" destId="{1B3A81D3-9378-4FFD-BB88-21BB11AF5E52}" srcOrd="0" destOrd="0" presId="urn:microsoft.com/office/officeart/2005/8/layout/bProcess3"/>
    <dgm:cxn modelId="{CCB57260-7596-404F-B6AB-79BC516E3CBD}" type="presParOf" srcId="{3399F7BB-3FA9-4947-B5D1-FB140003C75A}" destId="{1B7D9C1A-3737-433E-B104-5943F75A0410}" srcOrd="4" destOrd="0" presId="urn:microsoft.com/office/officeart/2005/8/layout/bProcess3"/>
    <dgm:cxn modelId="{FFD152B3-F557-4DBB-A760-F389290D156E}" type="presParOf" srcId="{3399F7BB-3FA9-4947-B5D1-FB140003C75A}" destId="{15F71B4E-1809-4675-8A86-4F1C847A7D34}" srcOrd="5" destOrd="0" presId="urn:microsoft.com/office/officeart/2005/8/layout/bProcess3"/>
    <dgm:cxn modelId="{54A39A6A-4CA8-4661-9F9E-21BF5AB6BE79}" type="presParOf" srcId="{15F71B4E-1809-4675-8A86-4F1C847A7D34}" destId="{8AA7F809-38C7-42FD-B07D-36D1B639F6AD}" srcOrd="0" destOrd="0" presId="urn:microsoft.com/office/officeart/2005/8/layout/bProcess3"/>
    <dgm:cxn modelId="{CF366DF9-A0A1-4B62-9066-3282DBF5BE01}" type="presParOf" srcId="{3399F7BB-3FA9-4947-B5D1-FB140003C75A}" destId="{E4A766E1-3877-4E78-B04F-23251710D39F}" srcOrd="6" destOrd="0" presId="urn:microsoft.com/office/officeart/2005/8/layout/bProcess3"/>
    <dgm:cxn modelId="{A3AA4317-0B1A-4EB5-93B3-662A7323D02B}" type="presParOf" srcId="{3399F7BB-3FA9-4947-B5D1-FB140003C75A}" destId="{82BF1ADD-CD63-4EE0-AA7B-9E566477442A}" srcOrd="7" destOrd="0" presId="urn:microsoft.com/office/officeart/2005/8/layout/bProcess3"/>
    <dgm:cxn modelId="{318E9AFA-058A-4877-A3EC-C77ACF5278B4}" type="presParOf" srcId="{82BF1ADD-CD63-4EE0-AA7B-9E566477442A}" destId="{FA3100E8-8D2E-489F-A4B9-0B266620EE9A}" srcOrd="0" destOrd="0" presId="urn:microsoft.com/office/officeart/2005/8/layout/bProcess3"/>
    <dgm:cxn modelId="{1DCA4CF1-3B46-47DB-9FC1-30CB8774A085}" type="presParOf" srcId="{3399F7BB-3FA9-4947-B5D1-FB140003C75A}" destId="{F19476FD-AD51-411F-8E52-112E30B8E982}" srcOrd="8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BAD2D7-BF06-43DB-8142-E3B68C73430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37D56A8-D2FC-4734-A53D-01497282E486}">
      <dgm:prSet phldrT="[Text]"/>
      <dgm:spPr>
        <a:solidFill>
          <a:srgbClr val="EA16EA"/>
        </a:solidFill>
      </dgm:spPr>
      <dgm:t>
        <a:bodyPr/>
        <a:lstStyle/>
        <a:p>
          <a:r>
            <a:rPr lang="en-GB" dirty="0"/>
            <a:t>Create and Submit Service Receipt</a:t>
          </a:r>
        </a:p>
      </dgm:t>
    </dgm:pt>
    <dgm:pt modelId="{42AAC785-7ABF-4468-88BB-A00BB6AD6F5E}" type="parTrans" cxnId="{12988841-C0EC-472C-A447-52702447383B}">
      <dgm:prSet/>
      <dgm:spPr/>
      <dgm:t>
        <a:bodyPr/>
        <a:lstStyle/>
        <a:p>
          <a:endParaRPr lang="en-GB"/>
        </a:p>
      </dgm:t>
    </dgm:pt>
    <dgm:pt modelId="{8889765C-0FC7-4507-8455-904FE500435E}" type="sibTrans" cxnId="{12988841-C0EC-472C-A447-52702447383B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/>
        </a:p>
      </dgm:t>
    </dgm:pt>
    <dgm:pt modelId="{72E46407-F7C4-4EB1-A881-D3A6D1F9925F}">
      <dgm:prSet/>
      <dgm:spPr>
        <a:solidFill>
          <a:srgbClr val="EA16EA"/>
        </a:solidFill>
      </dgm:spPr>
      <dgm:t>
        <a:bodyPr/>
        <a:lstStyle/>
        <a:p>
          <a:r>
            <a:rPr lang="en-GB" dirty="0"/>
            <a:t>Payment</a:t>
          </a:r>
        </a:p>
      </dgm:t>
    </dgm:pt>
    <dgm:pt modelId="{62E279CC-BD99-48BF-A8BB-1F099813DE29}" type="parTrans" cxnId="{4D165489-9EE0-4B50-937B-B355A341BA21}">
      <dgm:prSet/>
      <dgm:spPr/>
      <dgm:t>
        <a:bodyPr/>
        <a:lstStyle/>
        <a:p>
          <a:endParaRPr lang="en-GB"/>
        </a:p>
      </dgm:t>
    </dgm:pt>
    <dgm:pt modelId="{8694A639-E543-4F2E-BD30-D754F72A8B14}" type="sibTrans" cxnId="{4D165489-9EE0-4B50-937B-B355A341BA21}">
      <dgm:prSet/>
      <dgm:spPr/>
      <dgm:t>
        <a:bodyPr/>
        <a:lstStyle/>
        <a:p>
          <a:endParaRPr lang="en-GB"/>
        </a:p>
      </dgm:t>
    </dgm:pt>
    <dgm:pt modelId="{44F43261-66CF-4173-9567-38566CEB5427}">
      <dgm:prSet phldrT="[Text]"/>
      <dgm:spPr>
        <a:solidFill>
          <a:srgbClr val="EA16EA"/>
        </a:solidFill>
      </dgm:spPr>
      <dgm:t>
        <a:bodyPr/>
        <a:lstStyle/>
        <a:p>
          <a:r>
            <a:rPr lang="en-GB" dirty="0"/>
            <a:t>Invoice</a:t>
          </a:r>
        </a:p>
      </dgm:t>
    </dgm:pt>
    <dgm:pt modelId="{0092ED91-0969-414D-B5E5-B839F086462D}" type="sibTrans" cxnId="{0DB804FD-731B-43F4-AED9-C4AC1B5F8E85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/>
        </a:p>
      </dgm:t>
    </dgm:pt>
    <dgm:pt modelId="{75C4E1FF-5269-4B2E-9063-5AA249CDCB96}" type="parTrans" cxnId="{0DB804FD-731B-43F4-AED9-C4AC1B5F8E85}">
      <dgm:prSet/>
      <dgm:spPr/>
      <dgm:t>
        <a:bodyPr/>
        <a:lstStyle/>
        <a:p>
          <a:endParaRPr lang="en-GB"/>
        </a:p>
      </dgm:t>
    </dgm:pt>
    <dgm:pt modelId="{E99458C1-1FFA-439C-A172-A6F28537559F}">
      <dgm:prSet phldrT="[Text]"/>
      <dgm:spPr>
        <a:solidFill>
          <a:srgbClr val="EA16EA"/>
        </a:solidFill>
      </dgm:spPr>
      <dgm:t>
        <a:bodyPr/>
        <a:lstStyle/>
        <a:p>
          <a:r>
            <a:rPr lang="en-GB" dirty="0"/>
            <a:t>Self Bill</a:t>
          </a:r>
        </a:p>
      </dgm:t>
    </dgm:pt>
    <dgm:pt modelId="{5C3C6CA5-F906-45C8-BE21-FE77F3D572F8}" type="sibTrans" cxnId="{4744EADA-4494-4AAF-9CA1-B0E688D5027A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endParaRPr lang="en-GB"/>
        </a:p>
      </dgm:t>
    </dgm:pt>
    <dgm:pt modelId="{5ED2ADCB-92AC-450D-8FE2-62D139A3D75F}" type="parTrans" cxnId="{4744EADA-4494-4AAF-9CA1-B0E688D5027A}">
      <dgm:prSet/>
      <dgm:spPr/>
      <dgm:t>
        <a:bodyPr/>
        <a:lstStyle/>
        <a:p>
          <a:endParaRPr lang="en-GB"/>
        </a:p>
      </dgm:t>
    </dgm:pt>
    <dgm:pt modelId="{6AC4C8CD-73F3-4701-B87C-70D89FAEEB6B}" type="pres">
      <dgm:prSet presAssocID="{66BAD2D7-BF06-43DB-8142-E3B68C734300}" presName="Name0" presStyleCnt="0">
        <dgm:presLayoutVars>
          <dgm:dir/>
          <dgm:resizeHandles val="exact"/>
        </dgm:presLayoutVars>
      </dgm:prSet>
      <dgm:spPr/>
    </dgm:pt>
    <dgm:pt modelId="{207B7A0E-6878-4A1A-B2A9-335845D287EF}" type="pres">
      <dgm:prSet presAssocID="{137D56A8-D2FC-4734-A53D-01497282E486}" presName="node" presStyleLbl="node1" presStyleIdx="0" presStyleCnt="4">
        <dgm:presLayoutVars>
          <dgm:bulletEnabled val="1"/>
        </dgm:presLayoutVars>
      </dgm:prSet>
      <dgm:spPr/>
    </dgm:pt>
    <dgm:pt modelId="{94983F92-1E3F-4555-ADD5-48F3E3FB8BC7}" type="pres">
      <dgm:prSet presAssocID="{8889765C-0FC7-4507-8455-904FE500435E}" presName="sibTrans" presStyleLbl="sibTrans2D1" presStyleIdx="0" presStyleCnt="3"/>
      <dgm:spPr/>
    </dgm:pt>
    <dgm:pt modelId="{8E68CE3E-A245-4DAB-85AE-355EC14F5418}" type="pres">
      <dgm:prSet presAssocID="{8889765C-0FC7-4507-8455-904FE500435E}" presName="connectorText" presStyleLbl="sibTrans2D1" presStyleIdx="0" presStyleCnt="3"/>
      <dgm:spPr/>
    </dgm:pt>
    <dgm:pt modelId="{38A37FAE-7814-4DC9-83B9-28364AFD259C}" type="pres">
      <dgm:prSet presAssocID="{44F43261-66CF-4173-9567-38566CEB5427}" presName="node" presStyleLbl="node1" presStyleIdx="1" presStyleCnt="4">
        <dgm:presLayoutVars>
          <dgm:bulletEnabled val="1"/>
        </dgm:presLayoutVars>
      </dgm:prSet>
      <dgm:spPr/>
    </dgm:pt>
    <dgm:pt modelId="{03384B43-3602-422F-A590-FB41DDCAA21A}" type="pres">
      <dgm:prSet presAssocID="{0092ED91-0969-414D-B5E5-B839F086462D}" presName="sibTrans" presStyleLbl="sibTrans2D1" presStyleIdx="1" presStyleCnt="3"/>
      <dgm:spPr/>
    </dgm:pt>
    <dgm:pt modelId="{7E4E9224-A90C-4D53-B62C-1636D7F0D0B3}" type="pres">
      <dgm:prSet presAssocID="{0092ED91-0969-414D-B5E5-B839F086462D}" presName="connectorText" presStyleLbl="sibTrans2D1" presStyleIdx="1" presStyleCnt="3"/>
      <dgm:spPr/>
    </dgm:pt>
    <dgm:pt modelId="{9FD78AFA-868D-4198-8AF8-C388FBD90044}" type="pres">
      <dgm:prSet presAssocID="{E99458C1-1FFA-439C-A172-A6F28537559F}" presName="node" presStyleLbl="node1" presStyleIdx="2" presStyleCnt="4">
        <dgm:presLayoutVars>
          <dgm:bulletEnabled val="1"/>
        </dgm:presLayoutVars>
      </dgm:prSet>
      <dgm:spPr/>
    </dgm:pt>
    <dgm:pt modelId="{8EF638FE-1498-4F2A-B448-8EC2EB6D8160}" type="pres">
      <dgm:prSet presAssocID="{5C3C6CA5-F906-45C8-BE21-FE77F3D572F8}" presName="sibTrans" presStyleLbl="sibTrans2D1" presStyleIdx="2" presStyleCnt="3"/>
      <dgm:spPr/>
    </dgm:pt>
    <dgm:pt modelId="{43D3185D-51A4-4348-8B4D-EB620BAEC66A}" type="pres">
      <dgm:prSet presAssocID="{5C3C6CA5-F906-45C8-BE21-FE77F3D572F8}" presName="connectorText" presStyleLbl="sibTrans2D1" presStyleIdx="2" presStyleCnt="3"/>
      <dgm:spPr/>
    </dgm:pt>
    <dgm:pt modelId="{F3244C04-61BF-42E2-8224-DEA31649EB1C}" type="pres">
      <dgm:prSet presAssocID="{72E46407-F7C4-4EB1-A881-D3A6D1F9925F}" presName="node" presStyleLbl="node1" presStyleIdx="3" presStyleCnt="4">
        <dgm:presLayoutVars>
          <dgm:bulletEnabled val="1"/>
        </dgm:presLayoutVars>
      </dgm:prSet>
      <dgm:spPr/>
    </dgm:pt>
  </dgm:ptLst>
  <dgm:cxnLst>
    <dgm:cxn modelId="{4D165489-9EE0-4B50-937B-B355A341BA21}" srcId="{66BAD2D7-BF06-43DB-8142-E3B68C734300}" destId="{72E46407-F7C4-4EB1-A881-D3A6D1F9925F}" srcOrd="3" destOrd="0" parTransId="{62E279CC-BD99-48BF-A8BB-1F099813DE29}" sibTransId="{8694A639-E543-4F2E-BD30-D754F72A8B14}"/>
    <dgm:cxn modelId="{58B09F97-2571-4AD2-BECB-9B674B65619C}" type="presOf" srcId="{5C3C6CA5-F906-45C8-BE21-FE77F3D572F8}" destId="{8EF638FE-1498-4F2A-B448-8EC2EB6D8160}" srcOrd="0" destOrd="0" presId="urn:microsoft.com/office/officeart/2005/8/layout/process1"/>
    <dgm:cxn modelId="{42FDB130-F935-4F97-88F5-4538A3255B33}" type="presOf" srcId="{8889765C-0FC7-4507-8455-904FE500435E}" destId="{94983F92-1E3F-4555-ADD5-48F3E3FB8BC7}" srcOrd="0" destOrd="0" presId="urn:microsoft.com/office/officeart/2005/8/layout/process1"/>
    <dgm:cxn modelId="{4570C901-C4F7-48F7-A219-2C1FB2DB7924}" type="presOf" srcId="{0092ED91-0969-414D-B5E5-B839F086462D}" destId="{03384B43-3602-422F-A590-FB41DDCAA21A}" srcOrd="0" destOrd="0" presId="urn:microsoft.com/office/officeart/2005/8/layout/process1"/>
    <dgm:cxn modelId="{4744EADA-4494-4AAF-9CA1-B0E688D5027A}" srcId="{66BAD2D7-BF06-43DB-8142-E3B68C734300}" destId="{E99458C1-1FFA-439C-A172-A6F28537559F}" srcOrd="2" destOrd="0" parTransId="{5ED2ADCB-92AC-450D-8FE2-62D139A3D75F}" sibTransId="{5C3C6CA5-F906-45C8-BE21-FE77F3D572F8}"/>
    <dgm:cxn modelId="{0DB804FD-731B-43F4-AED9-C4AC1B5F8E85}" srcId="{66BAD2D7-BF06-43DB-8142-E3B68C734300}" destId="{44F43261-66CF-4173-9567-38566CEB5427}" srcOrd="1" destOrd="0" parTransId="{75C4E1FF-5269-4B2E-9063-5AA249CDCB96}" sibTransId="{0092ED91-0969-414D-B5E5-B839F086462D}"/>
    <dgm:cxn modelId="{6AF36439-BF38-4104-AAAE-F632CD45DBD0}" type="presOf" srcId="{66BAD2D7-BF06-43DB-8142-E3B68C734300}" destId="{6AC4C8CD-73F3-4701-B87C-70D89FAEEB6B}" srcOrd="0" destOrd="0" presId="urn:microsoft.com/office/officeart/2005/8/layout/process1"/>
    <dgm:cxn modelId="{5CC1FE6D-6CF1-47F0-BF6F-F035647B368F}" type="presOf" srcId="{72E46407-F7C4-4EB1-A881-D3A6D1F9925F}" destId="{F3244C04-61BF-42E2-8224-DEA31649EB1C}" srcOrd="0" destOrd="0" presId="urn:microsoft.com/office/officeart/2005/8/layout/process1"/>
    <dgm:cxn modelId="{0A461B0D-C897-4632-9008-70323E390F73}" type="presOf" srcId="{E99458C1-1FFA-439C-A172-A6F28537559F}" destId="{9FD78AFA-868D-4198-8AF8-C388FBD90044}" srcOrd="0" destOrd="0" presId="urn:microsoft.com/office/officeart/2005/8/layout/process1"/>
    <dgm:cxn modelId="{5E4CFA22-7616-40CC-BFB1-7CFC193DFF9E}" type="presOf" srcId="{8889765C-0FC7-4507-8455-904FE500435E}" destId="{8E68CE3E-A245-4DAB-85AE-355EC14F5418}" srcOrd="1" destOrd="0" presId="urn:microsoft.com/office/officeart/2005/8/layout/process1"/>
    <dgm:cxn modelId="{A85A10BD-6A02-4693-8791-CA77611FEA8E}" type="presOf" srcId="{0092ED91-0969-414D-B5E5-B839F086462D}" destId="{7E4E9224-A90C-4D53-B62C-1636D7F0D0B3}" srcOrd="1" destOrd="0" presId="urn:microsoft.com/office/officeart/2005/8/layout/process1"/>
    <dgm:cxn modelId="{778FF708-C970-47B5-83EC-B06A4E19F2E2}" type="presOf" srcId="{137D56A8-D2FC-4734-A53D-01497282E486}" destId="{207B7A0E-6878-4A1A-B2A9-335845D287EF}" srcOrd="0" destOrd="0" presId="urn:microsoft.com/office/officeart/2005/8/layout/process1"/>
    <dgm:cxn modelId="{8D6AD3DB-1F64-47E8-A063-C57316533046}" type="presOf" srcId="{44F43261-66CF-4173-9567-38566CEB5427}" destId="{38A37FAE-7814-4DC9-83B9-28364AFD259C}" srcOrd="0" destOrd="0" presId="urn:microsoft.com/office/officeart/2005/8/layout/process1"/>
    <dgm:cxn modelId="{4B5E8462-11DC-4AE7-9493-973694C4623B}" type="presOf" srcId="{5C3C6CA5-F906-45C8-BE21-FE77F3D572F8}" destId="{43D3185D-51A4-4348-8B4D-EB620BAEC66A}" srcOrd="1" destOrd="0" presId="urn:microsoft.com/office/officeart/2005/8/layout/process1"/>
    <dgm:cxn modelId="{12988841-C0EC-472C-A447-52702447383B}" srcId="{66BAD2D7-BF06-43DB-8142-E3B68C734300}" destId="{137D56A8-D2FC-4734-A53D-01497282E486}" srcOrd="0" destOrd="0" parTransId="{42AAC785-7ABF-4468-88BB-A00BB6AD6F5E}" sibTransId="{8889765C-0FC7-4507-8455-904FE500435E}"/>
    <dgm:cxn modelId="{93C67AF2-554E-4FA9-9801-E5661A632238}" type="presParOf" srcId="{6AC4C8CD-73F3-4701-B87C-70D89FAEEB6B}" destId="{207B7A0E-6878-4A1A-B2A9-335845D287EF}" srcOrd="0" destOrd="0" presId="urn:microsoft.com/office/officeart/2005/8/layout/process1"/>
    <dgm:cxn modelId="{2E7295E1-58B6-4086-A71A-F1DB00FE7C8D}" type="presParOf" srcId="{6AC4C8CD-73F3-4701-B87C-70D89FAEEB6B}" destId="{94983F92-1E3F-4555-ADD5-48F3E3FB8BC7}" srcOrd="1" destOrd="0" presId="urn:microsoft.com/office/officeart/2005/8/layout/process1"/>
    <dgm:cxn modelId="{452E7198-016B-445C-ABCA-2C66A12B0438}" type="presParOf" srcId="{94983F92-1E3F-4555-ADD5-48F3E3FB8BC7}" destId="{8E68CE3E-A245-4DAB-85AE-355EC14F5418}" srcOrd="0" destOrd="0" presId="urn:microsoft.com/office/officeart/2005/8/layout/process1"/>
    <dgm:cxn modelId="{EF266A5D-52F2-4C01-A74B-4DEB9F9DD471}" type="presParOf" srcId="{6AC4C8CD-73F3-4701-B87C-70D89FAEEB6B}" destId="{38A37FAE-7814-4DC9-83B9-28364AFD259C}" srcOrd="2" destOrd="0" presId="urn:microsoft.com/office/officeart/2005/8/layout/process1"/>
    <dgm:cxn modelId="{5CABD9A8-4F33-4302-80E6-992B0181AE78}" type="presParOf" srcId="{6AC4C8CD-73F3-4701-B87C-70D89FAEEB6B}" destId="{03384B43-3602-422F-A590-FB41DDCAA21A}" srcOrd="3" destOrd="0" presId="urn:microsoft.com/office/officeart/2005/8/layout/process1"/>
    <dgm:cxn modelId="{A9A828CD-31F5-4258-85E6-5B878ED4F40E}" type="presParOf" srcId="{03384B43-3602-422F-A590-FB41DDCAA21A}" destId="{7E4E9224-A90C-4D53-B62C-1636D7F0D0B3}" srcOrd="0" destOrd="0" presId="urn:microsoft.com/office/officeart/2005/8/layout/process1"/>
    <dgm:cxn modelId="{06002A15-6DA3-4B8A-841C-5E6CB4F6EB9C}" type="presParOf" srcId="{6AC4C8CD-73F3-4701-B87C-70D89FAEEB6B}" destId="{9FD78AFA-868D-4198-8AF8-C388FBD90044}" srcOrd="4" destOrd="0" presId="urn:microsoft.com/office/officeart/2005/8/layout/process1"/>
    <dgm:cxn modelId="{70EE0790-EA72-4DF7-9B6E-886D33FC3671}" type="presParOf" srcId="{6AC4C8CD-73F3-4701-B87C-70D89FAEEB6B}" destId="{8EF638FE-1498-4F2A-B448-8EC2EB6D8160}" srcOrd="5" destOrd="0" presId="urn:microsoft.com/office/officeart/2005/8/layout/process1"/>
    <dgm:cxn modelId="{8E319FEE-40CF-49F1-94A9-57D19331FC0A}" type="presParOf" srcId="{8EF638FE-1498-4F2A-B448-8EC2EB6D8160}" destId="{43D3185D-51A4-4348-8B4D-EB620BAEC66A}" srcOrd="0" destOrd="0" presId="urn:microsoft.com/office/officeart/2005/8/layout/process1"/>
    <dgm:cxn modelId="{C4C0162A-3435-4552-8069-51C02F4C3E2A}" type="presParOf" srcId="{6AC4C8CD-73F3-4701-B87C-70D89FAEEB6B}" destId="{F3244C04-61BF-42E2-8224-DEA31649EB1C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E8451-291E-4CD9-B342-A730549830C4}">
      <dsp:nvSpPr>
        <dsp:cNvPr id="0" name=""/>
        <dsp:cNvSpPr/>
      </dsp:nvSpPr>
      <dsp:spPr>
        <a:xfrm rot="5400000">
          <a:off x="1329948" y="1214348"/>
          <a:ext cx="1073986" cy="122269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453A80-FBF1-4082-8ED1-37C0B7C40147}">
      <dsp:nvSpPr>
        <dsp:cNvPr id="0" name=""/>
        <dsp:cNvSpPr/>
      </dsp:nvSpPr>
      <dsp:spPr>
        <a:xfrm>
          <a:off x="1045407" y="23812"/>
          <a:ext cx="1807961" cy="1265514"/>
        </a:xfrm>
        <a:prstGeom prst="roundRect">
          <a:avLst>
            <a:gd name="adj" fmla="val 166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Contract Notice Established</a:t>
          </a:r>
        </a:p>
      </dsp:txBody>
      <dsp:txXfrm>
        <a:off x="1107195" y="85600"/>
        <a:ext cx="1684385" cy="1141938"/>
      </dsp:txXfrm>
    </dsp:sp>
    <dsp:sp modelId="{E932965E-D8C2-4DC0-8E19-51221DAADE88}">
      <dsp:nvSpPr>
        <dsp:cNvPr id="0" name=""/>
        <dsp:cNvSpPr/>
      </dsp:nvSpPr>
      <dsp:spPr>
        <a:xfrm>
          <a:off x="2853368" y="144508"/>
          <a:ext cx="1314938" cy="1022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5CC142-95FC-45FA-8802-F8CA4C0B176C}">
      <dsp:nvSpPr>
        <dsp:cNvPr id="0" name=""/>
        <dsp:cNvSpPr/>
      </dsp:nvSpPr>
      <dsp:spPr>
        <a:xfrm rot="5400000">
          <a:off x="2828940" y="2635938"/>
          <a:ext cx="1073986" cy="1222695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6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7D059D-F357-4A19-AE21-044697F5613B}">
      <dsp:nvSpPr>
        <dsp:cNvPr id="0" name=""/>
        <dsp:cNvSpPr/>
      </dsp:nvSpPr>
      <dsp:spPr>
        <a:xfrm>
          <a:off x="2544399" y="1445402"/>
          <a:ext cx="1807961" cy="1265514"/>
        </a:xfrm>
        <a:prstGeom prst="roundRect">
          <a:avLst>
            <a:gd name="adj" fmla="val 166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Accreditation</a:t>
          </a:r>
        </a:p>
      </dsp:txBody>
      <dsp:txXfrm>
        <a:off x="2606187" y="1507190"/>
        <a:ext cx="1684385" cy="1141938"/>
      </dsp:txXfrm>
    </dsp:sp>
    <dsp:sp modelId="{CBC28F0E-A560-49B8-9B86-706385404880}">
      <dsp:nvSpPr>
        <dsp:cNvPr id="0" name=""/>
        <dsp:cNvSpPr/>
      </dsp:nvSpPr>
      <dsp:spPr>
        <a:xfrm>
          <a:off x="4428501" y="1554315"/>
          <a:ext cx="2811930" cy="1022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700" kern="1200" dirty="0"/>
            <a:t>Objective Criteria</a:t>
          </a:r>
        </a:p>
      </dsp:txBody>
      <dsp:txXfrm>
        <a:off x="4428501" y="1554315"/>
        <a:ext cx="2811930" cy="1022844"/>
      </dsp:txXfrm>
    </dsp:sp>
    <dsp:sp modelId="{EAC9F20C-88F2-4754-B777-125F1EDA310C}">
      <dsp:nvSpPr>
        <dsp:cNvPr id="0" name=""/>
        <dsp:cNvSpPr/>
      </dsp:nvSpPr>
      <dsp:spPr>
        <a:xfrm>
          <a:off x="4043391" y="2866992"/>
          <a:ext cx="1807961" cy="1265514"/>
        </a:xfrm>
        <a:prstGeom prst="roundRect">
          <a:avLst>
            <a:gd name="adj" fmla="val 16670"/>
          </a:avLst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Enrolment</a:t>
          </a:r>
        </a:p>
      </dsp:txBody>
      <dsp:txXfrm>
        <a:off x="4105179" y="2928780"/>
        <a:ext cx="1684385" cy="1141938"/>
      </dsp:txXfrm>
    </dsp:sp>
    <dsp:sp modelId="{E1013B68-4A52-4999-8D1A-18DE3A2DC565}">
      <dsp:nvSpPr>
        <dsp:cNvPr id="0" name=""/>
        <dsp:cNvSpPr/>
      </dsp:nvSpPr>
      <dsp:spPr>
        <a:xfrm>
          <a:off x="5933246" y="2987698"/>
          <a:ext cx="2559212" cy="10228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800" kern="1200" dirty="0"/>
            <a:t>Subjective Criteria</a:t>
          </a:r>
        </a:p>
      </dsp:txBody>
      <dsp:txXfrm>
        <a:off x="5933246" y="2987698"/>
        <a:ext cx="2559212" cy="102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4A1D8C-6FBF-4D0A-BF67-E3FCEFE5C359}">
      <dsp:nvSpPr>
        <dsp:cNvPr id="0" name=""/>
        <dsp:cNvSpPr/>
      </dsp:nvSpPr>
      <dsp:spPr>
        <a:xfrm>
          <a:off x="2413170" y="800792"/>
          <a:ext cx="5233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71" y="45720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2661006" y="843742"/>
        <a:ext cx="27698" cy="5539"/>
      </dsp:txXfrm>
    </dsp:sp>
    <dsp:sp modelId="{0E952C76-EBAC-4932-ABF5-CE52C5DA8B87}">
      <dsp:nvSpPr>
        <dsp:cNvPr id="0" name=""/>
        <dsp:cNvSpPr/>
      </dsp:nvSpPr>
      <dsp:spPr>
        <a:xfrm>
          <a:off x="6398" y="123941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Requirement Created</a:t>
          </a:r>
        </a:p>
      </dsp:txBody>
      <dsp:txXfrm>
        <a:off x="6398" y="123941"/>
        <a:ext cx="2408572" cy="1445143"/>
      </dsp:txXfrm>
    </dsp:sp>
    <dsp:sp modelId="{DBCBE7E7-1B97-4E60-8C4A-7DF86F4F932F}">
      <dsp:nvSpPr>
        <dsp:cNvPr id="0" name=""/>
        <dsp:cNvSpPr/>
      </dsp:nvSpPr>
      <dsp:spPr>
        <a:xfrm>
          <a:off x="5375714" y="800792"/>
          <a:ext cx="523371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71" y="45720"/>
              </a:lnTo>
            </a:path>
          </a:pathLst>
        </a:custGeom>
        <a:noFill/>
        <a:ln w="6350" cap="flat" cmpd="sng" algn="ctr">
          <a:solidFill>
            <a:schemeClr val="bg1">
              <a:lumMod val="50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5623550" y="843742"/>
        <a:ext cx="27698" cy="5539"/>
      </dsp:txXfrm>
    </dsp:sp>
    <dsp:sp modelId="{248F18FB-1733-4251-8E37-BE164115DF4F}">
      <dsp:nvSpPr>
        <dsp:cNvPr id="0" name=""/>
        <dsp:cNvSpPr/>
      </dsp:nvSpPr>
      <dsp:spPr>
        <a:xfrm>
          <a:off x="2968941" y="123941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Requirement Distributed</a:t>
          </a:r>
        </a:p>
      </dsp:txBody>
      <dsp:txXfrm>
        <a:off x="2968941" y="123941"/>
        <a:ext cx="2408572" cy="1445143"/>
      </dsp:txXfrm>
    </dsp:sp>
    <dsp:sp modelId="{15F71B4E-1809-4675-8A86-4F1C847A7D34}">
      <dsp:nvSpPr>
        <dsp:cNvPr id="0" name=""/>
        <dsp:cNvSpPr/>
      </dsp:nvSpPr>
      <dsp:spPr>
        <a:xfrm>
          <a:off x="2140971" y="1567284"/>
          <a:ext cx="4994800" cy="535770"/>
        </a:xfrm>
        <a:custGeom>
          <a:avLst/>
          <a:gdLst/>
          <a:ahLst/>
          <a:cxnLst/>
          <a:rect l="0" t="0" r="0" b="0"/>
          <a:pathLst>
            <a:path>
              <a:moveTo>
                <a:pt x="4994800" y="0"/>
              </a:moveTo>
              <a:lnTo>
                <a:pt x="4994800" y="284985"/>
              </a:lnTo>
              <a:lnTo>
                <a:pt x="0" y="284985"/>
              </a:lnTo>
              <a:lnTo>
                <a:pt x="0" y="535770"/>
              </a:lnTo>
            </a:path>
          </a:pathLst>
        </a:custGeom>
        <a:noFill/>
        <a:ln w="6350" cap="flat" cmpd="sng" algn="ctr">
          <a:solidFill>
            <a:schemeClr val="bg1">
              <a:lumMod val="6500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/>
        </a:p>
      </dsp:txBody>
      <dsp:txXfrm>
        <a:off x="4512701" y="1832399"/>
        <a:ext cx="251340" cy="5539"/>
      </dsp:txXfrm>
    </dsp:sp>
    <dsp:sp modelId="{1B7D9C1A-3737-433E-B104-5943F75A0410}">
      <dsp:nvSpPr>
        <dsp:cNvPr id="0" name=""/>
        <dsp:cNvSpPr/>
      </dsp:nvSpPr>
      <dsp:spPr>
        <a:xfrm>
          <a:off x="5931485" y="123941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Offer Submitted</a:t>
          </a:r>
        </a:p>
      </dsp:txBody>
      <dsp:txXfrm>
        <a:off x="5931485" y="123941"/>
        <a:ext cx="2408572" cy="1445143"/>
      </dsp:txXfrm>
    </dsp:sp>
    <dsp:sp modelId="{82BF1ADD-CD63-4EE0-AA7B-9E566477442A}">
      <dsp:nvSpPr>
        <dsp:cNvPr id="0" name=""/>
        <dsp:cNvSpPr/>
      </dsp:nvSpPr>
      <dsp:spPr>
        <a:xfrm>
          <a:off x="3343457" y="2775094"/>
          <a:ext cx="131003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82932"/>
              </a:moveTo>
              <a:lnTo>
                <a:pt x="672117" y="82932"/>
              </a:lnTo>
              <a:lnTo>
                <a:pt x="672117" y="45720"/>
              </a:lnTo>
              <a:lnTo>
                <a:pt x="1310035" y="45720"/>
              </a:lnTo>
            </a:path>
          </a:pathLst>
        </a:custGeom>
        <a:noFill/>
        <a:ln w="6350" cap="flat" cmpd="sng" algn="ctr">
          <a:noFill/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500" kern="1200" dirty="0"/>
        </a:p>
      </dsp:txBody>
      <dsp:txXfrm>
        <a:off x="3964946" y="2818044"/>
        <a:ext cx="67057" cy="5539"/>
      </dsp:txXfrm>
    </dsp:sp>
    <dsp:sp modelId="{E4A766E1-3877-4E78-B04F-23251710D39F}">
      <dsp:nvSpPr>
        <dsp:cNvPr id="0" name=""/>
        <dsp:cNvSpPr/>
      </dsp:nvSpPr>
      <dsp:spPr>
        <a:xfrm>
          <a:off x="936685" y="2135455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Offers Reviewed</a:t>
          </a:r>
        </a:p>
      </dsp:txBody>
      <dsp:txXfrm>
        <a:off x="936685" y="2135455"/>
        <a:ext cx="2408572" cy="1445143"/>
      </dsp:txXfrm>
    </dsp:sp>
    <dsp:sp modelId="{F19476FD-AD51-411F-8E52-112E30B8E982}">
      <dsp:nvSpPr>
        <dsp:cNvPr id="0" name=""/>
        <dsp:cNvSpPr/>
      </dsp:nvSpPr>
      <dsp:spPr>
        <a:xfrm>
          <a:off x="4685892" y="2098242"/>
          <a:ext cx="2408572" cy="1445143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900" kern="1200" dirty="0"/>
            <a:t>Contract Awarded</a:t>
          </a:r>
        </a:p>
      </dsp:txBody>
      <dsp:txXfrm>
        <a:off x="4685892" y="2098242"/>
        <a:ext cx="2408572" cy="14451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7B7A0E-6878-4A1A-B2A9-335845D287EF}">
      <dsp:nvSpPr>
        <dsp:cNvPr id="0" name=""/>
        <dsp:cNvSpPr/>
      </dsp:nvSpPr>
      <dsp:spPr>
        <a:xfrm>
          <a:off x="4096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Create and Submit Service Receipt</a:t>
          </a:r>
        </a:p>
      </dsp:txBody>
      <dsp:txXfrm>
        <a:off x="35571" y="2271414"/>
        <a:ext cx="1728128" cy="1011696"/>
      </dsp:txXfrm>
    </dsp:sp>
    <dsp:sp modelId="{94983F92-1E3F-4555-ADD5-48F3E3FB8BC7}">
      <dsp:nvSpPr>
        <dsp:cNvPr id="0" name=""/>
        <dsp:cNvSpPr/>
      </dsp:nvSpPr>
      <dsp:spPr>
        <a:xfrm>
          <a:off x="1974282" y="2555168"/>
          <a:ext cx="379708" cy="44418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1974282" y="2644005"/>
        <a:ext cx="265796" cy="266513"/>
      </dsp:txXfrm>
    </dsp:sp>
    <dsp:sp modelId="{38A37FAE-7814-4DC9-83B9-28364AFD259C}">
      <dsp:nvSpPr>
        <dsp:cNvPr id="0" name=""/>
        <dsp:cNvSpPr/>
      </dsp:nvSpPr>
      <dsp:spPr>
        <a:xfrm>
          <a:off x="2511606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Invoice</a:t>
          </a:r>
        </a:p>
      </dsp:txBody>
      <dsp:txXfrm>
        <a:off x="2543081" y="2271414"/>
        <a:ext cx="1728128" cy="1011696"/>
      </dsp:txXfrm>
    </dsp:sp>
    <dsp:sp modelId="{03384B43-3602-422F-A590-FB41DDCAA21A}">
      <dsp:nvSpPr>
        <dsp:cNvPr id="0" name=""/>
        <dsp:cNvSpPr/>
      </dsp:nvSpPr>
      <dsp:spPr>
        <a:xfrm>
          <a:off x="4481792" y="2555168"/>
          <a:ext cx="379708" cy="44418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4481792" y="2644005"/>
        <a:ext cx="265796" cy="266513"/>
      </dsp:txXfrm>
    </dsp:sp>
    <dsp:sp modelId="{9FD78AFA-868D-4198-8AF8-C388FBD90044}">
      <dsp:nvSpPr>
        <dsp:cNvPr id="0" name=""/>
        <dsp:cNvSpPr/>
      </dsp:nvSpPr>
      <dsp:spPr>
        <a:xfrm>
          <a:off x="5019115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Self Bill</a:t>
          </a:r>
        </a:p>
      </dsp:txBody>
      <dsp:txXfrm>
        <a:off x="5050590" y="2271414"/>
        <a:ext cx="1728128" cy="1011696"/>
      </dsp:txXfrm>
    </dsp:sp>
    <dsp:sp modelId="{8EF638FE-1498-4F2A-B448-8EC2EB6D8160}">
      <dsp:nvSpPr>
        <dsp:cNvPr id="0" name=""/>
        <dsp:cNvSpPr/>
      </dsp:nvSpPr>
      <dsp:spPr>
        <a:xfrm>
          <a:off x="6989301" y="2555168"/>
          <a:ext cx="379708" cy="444187"/>
        </a:xfrm>
        <a:prstGeom prst="rightArrow">
          <a:avLst>
            <a:gd name="adj1" fmla="val 60000"/>
            <a:gd name="adj2" fmla="val 50000"/>
          </a:avLst>
        </a:prstGeom>
        <a:solidFill>
          <a:schemeClr val="bg1">
            <a:lumMod val="65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600" kern="1200"/>
        </a:p>
      </dsp:txBody>
      <dsp:txXfrm>
        <a:off x="6989301" y="2644005"/>
        <a:ext cx="265796" cy="266513"/>
      </dsp:txXfrm>
    </dsp:sp>
    <dsp:sp modelId="{F3244C04-61BF-42E2-8224-DEA31649EB1C}">
      <dsp:nvSpPr>
        <dsp:cNvPr id="0" name=""/>
        <dsp:cNvSpPr/>
      </dsp:nvSpPr>
      <dsp:spPr>
        <a:xfrm>
          <a:off x="7526625" y="2239939"/>
          <a:ext cx="1791078" cy="1074646"/>
        </a:xfrm>
        <a:prstGeom prst="roundRect">
          <a:avLst>
            <a:gd name="adj" fmla="val 10000"/>
          </a:avLst>
        </a:prstGeom>
        <a:solidFill>
          <a:srgbClr val="EA16EA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Payment</a:t>
          </a:r>
        </a:p>
      </dsp:txBody>
      <dsp:txXfrm>
        <a:off x="7558100" y="2271414"/>
        <a:ext cx="1728128" cy="10116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026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9215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260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564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45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582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25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403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7902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866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244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B4769-8A45-4272-8670-9C45356AE956}" type="datetimeFigureOut">
              <a:rPr lang="en-GB" smtClean="0"/>
              <a:pPr/>
              <a:t>26/04/2016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6B346-8E08-4631-9B95-3B5DCE67AE04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9603412" y="5053428"/>
            <a:ext cx="2530059" cy="1804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34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6669" y="1914905"/>
            <a:ext cx="9412218" cy="2392051"/>
          </a:xfrm>
        </p:spPr>
        <p:txBody>
          <a:bodyPr>
            <a:normAutofit fontScale="70000" lnSpcReduction="20000"/>
          </a:bodyPr>
          <a:lstStyle/>
          <a:p>
            <a:r>
              <a:rPr lang="en-GB" sz="8800" dirty="0">
                <a:latin typeface="Batang" panose="02030600000101010101" pitchFamily="18" charset="-127"/>
                <a:ea typeface="Batang" panose="02030600000101010101" pitchFamily="18" charset="-127"/>
              </a:rPr>
              <a:t> Semi-Independent Living</a:t>
            </a:r>
          </a:p>
          <a:p>
            <a:r>
              <a:rPr lang="en-GB" sz="8800" dirty="0">
                <a:latin typeface="Batang" panose="02030600000101010101" pitchFamily="18" charset="-127"/>
                <a:ea typeface="Batang" panose="02030600000101010101" pitchFamily="18" charset="-127"/>
              </a:rPr>
              <a:t>Service</a:t>
            </a:r>
            <a:endParaRPr lang="en-GB" sz="5400" dirty="0"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85223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Billing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21579247"/>
              </p:ext>
            </p:extLst>
          </p:nvPr>
        </p:nvGraphicFramePr>
        <p:xfrm>
          <a:off x="1435100" y="564922"/>
          <a:ext cx="9321800" cy="55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22220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691645" y="568585"/>
            <a:ext cx="8046719" cy="6096150"/>
            <a:chOff x="1691645" y="568585"/>
            <a:chExt cx="8046719" cy="6096150"/>
          </a:xfrm>
        </p:grpSpPr>
        <p:grpSp>
          <p:nvGrpSpPr>
            <p:cNvPr id="39" name="Group 38"/>
            <p:cNvGrpSpPr/>
            <p:nvPr/>
          </p:nvGrpSpPr>
          <p:grpSpPr>
            <a:xfrm>
              <a:off x="1691645" y="568585"/>
              <a:ext cx="8046719" cy="4797499"/>
              <a:chOff x="2180494" y="1575582"/>
              <a:chExt cx="8046719" cy="4797499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2180494" y="1575582"/>
                <a:ext cx="8046719" cy="4797499"/>
                <a:chOff x="3000375" y="1700214"/>
                <a:chExt cx="6274717" cy="4007640"/>
              </a:xfrm>
            </p:grpSpPr>
            <p:sp>
              <p:nvSpPr>
                <p:cNvPr id="5" name="Rounded Rectangle 4"/>
                <p:cNvSpPr/>
                <p:nvPr/>
              </p:nvSpPr>
              <p:spPr>
                <a:xfrm>
                  <a:off x="3000375" y="1700214"/>
                  <a:ext cx="1125538" cy="1127125"/>
                </a:xfrm>
                <a:prstGeom prst="round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Contract Notice Established</a:t>
                  </a:r>
                </a:p>
              </p:txBody>
            </p:sp>
            <p:sp>
              <p:nvSpPr>
                <p:cNvPr id="6" name="Rounded Rectangle 5"/>
                <p:cNvSpPr/>
                <p:nvPr/>
              </p:nvSpPr>
              <p:spPr>
                <a:xfrm>
                  <a:off x="4702176" y="1700214"/>
                  <a:ext cx="1127125" cy="1127125"/>
                </a:xfrm>
                <a:prstGeom prst="round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Complete Entry Criteria (Accreditation and Enrolment</a:t>
                  </a:r>
                </a:p>
              </p:txBody>
            </p:sp>
            <p:sp>
              <p:nvSpPr>
                <p:cNvPr id="7" name="Rounded Rectangle 6"/>
                <p:cNvSpPr/>
                <p:nvPr/>
              </p:nvSpPr>
              <p:spPr>
                <a:xfrm>
                  <a:off x="6405564" y="1700214"/>
                  <a:ext cx="1163322" cy="1127125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Requirement Created</a:t>
                  </a:r>
                </a:p>
              </p:txBody>
            </p:sp>
            <p:sp>
              <p:nvSpPr>
                <p:cNvPr id="8" name="Rounded Rectangle 7"/>
                <p:cNvSpPr/>
                <p:nvPr/>
              </p:nvSpPr>
              <p:spPr>
                <a:xfrm>
                  <a:off x="8107364" y="1700214"/>
                  <a:ext cx="1167728" cy="1127125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Requirement Distributed</a:t>
                  </a:r>
                </a:p>
              </p:txBody>
            </p:sp>
            <p:sp>
              <p:nvSpPr>
                <p:cNvPr id="9" name="Rounded Rectangle 8"/>
                <p:cNvSpPr/>
                <p:nvPr/>
              </p:nvSpPr>
              <p:spPr>
                <a:xfrm>
                  <a:off x="3000375" y="3141664"/>
                  <a:ext cx="1125538" cy="112553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Offer Submitted</a:t>
                  </a:r>
                </a:p>
              </p:txBody>
            </p:sp>
            <p:sp>
              <p:nvSpPr>
                <p:cNvPr id="10" name="Rounded Rectangle 9"/>
                <p:cNvSpPr/>
                <p:nvPr/>
              </p:nvSpPr>
              <p:spPr>
                <a:xfrm>
                  <a:off x="4702176" y="3141664"/>
                  <a:ext cx="1127125" cy="112553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Offer Reviewed</a:t>
                  </a:r>
                </a:p>
              </p:txBody>
            </p:sp>
            <p:sp>
              <p:nvSpPr>
                <p:cNvPr id="11" name="Rounded Rectangle 10"/>
                <p:cNvSpPr/>
                <p:nvPr/>
              </p:nvSpPr>
              <p:spPr>
                <a:xfrm>
                  <a:off x="6405564" y="3141664"/>
                  <a:ext cx="1125537" cy="1125537"/>
                </a:xfrm>
                <a:prstGeom prst="roundRect">
                  <a:avLst/>
                </a:prstGeom>
                <a:solidFill>
                  <a:schemeClr val="accent5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Contract Awarded</a:t>
                  </a:r>
                </a:p>
              </p:txBody>
            </p:sp>
            <p:sp>
              <p:nvSpPr>
                <p:cNvPr id="12" name="Rounded Rectangle 11"/>
                <p:cNvSpPr/>
                <p:nvPr/>
              </p:nvSpPr>
              <p:spPr>
                <a:xfrm>
                  <a:off x="8107364" y="3141664"/>
                  <a:ext cx="1127125" cy="1125537"/>
                </a:xfrm>
                <a:prstGeom prst="roundRect">
                  <a:avLst/>
                </a:prstGeom>
                <a:solidFill>
                  <a:srgbClr val="EA16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Create and Submit Service Receipt</a:t>
                  </a:r>
                </a:p>
              </p:txBody>
            </p:sp>
            <p:cxnSp>
              <p:nvCxnSpPr>
                <p:cNvPr id="14" name="Straight Arrow Connector 13"/>
                <p:cNvCxnSpPr>
                  <a:stCxn id="5" idx="3"/>
                  <a:endCxn id="6" idx="1"/>
                </p:cNvCxnSpPr>
                <p:nvPr/>
              </p:nvCxnSpPr>
              <p:spPr>
                <a:xfrm>
                  <a:off x="4125913" y="2263777"/>
                  <a:ext cx="576263" cy="0"/>
                </a:xfrm>
                <a:prstGeom prst="straightConnector1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Arrow Connector 14"/>
                <p:cNvCxnSpPr>
                  <a:stCxn id="6" idx="3"/>
                  <a:endCxn id="7" idx="1"/>
                </p:cNvCxnSpPr>
                <p:nvPr/>
              </p:nvCxnSpPr>
              <p:spPr>
                <a:xfrm>
                  <a:off x="5829301" y="2263777"/>
                  <a:ext cx="576263" cy="0"/>
                </a:xfrm>
                <a:prstGeom prst="straightConnector1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Arrow Connector 15"/>
                <p:cNvCxnSpPr>
                  <a:stCxn id="7" idx="3"/>
                  <a:endCxn id="8" idx="1"/>
                </p:cNvCxnSpPr>
                <p:nvPr/>
              </p:nvCxnSpPr>
              <p:spPr>
                <a:xfrm>
                  <a:off x="7568886" y="2263777"/>
                  <a:ext cx="538478" cy="0"/>
                </a:xfrm>
                <a:prstGeom prst="straightConnector1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" name="Elbow Connector 16"/>
                <p:cNvCxnSpPr>
                  <a:stCxn id="8" idx="2"/>
                  <a:endCxn id="9" idx="0"/>
                </p:cNvCxnSpPr>
                <p:nvPr/>
              </p:nvCxnSpPr>
              <p:spPr>
                <a:xfrm rot="5400000">
                  <a:off x="5970024" y="420459"/>
                  <a:ext cx="314325" cy="5128084"/>
                </a:xfrm>
                <a:prstGeom prst="bentConnector3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>
                  <a:stCxn id="9" idx="3"/>
                  <a:endCxn id="10" idx="1"/>
                </p:cNvCxnSpPr>
                <p:nvPr/>
              </p:nvCxnSpPr>
              <p:spPr>
                <a:xfrm>
                  <a:off x="4125913" y="3704433"/>
                  <a:ext cx="576263" cy="0"/>
                </a:xfrm>
                <a:prstGeom prst="straightConnector1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" name="Straight Arrow Connector 18"/>
                <p:cNvCxnSpPr>
                  <a:stCxn id="10" idx="3"/>
                  <a:endCxn id="11" idx="1"/>
                </p:cNvCxnSpPr>
                <p:nvPr/>
              </p:nvCxnSpPr>
              <p:spPr>
                <a:xfrm>
                  <a:off x="5829301" y="3704433"/>
                  <a:ext cx="576263" cy="0"/>
                </a:xfrm>
                <a:prstGeom prst="straightConnector1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/>
                <p:cNvCxnSpPr>
                  <a:stCxn id="11" idx="3"/>
                  <a:endCxn id="12" idx="1"/>
                </p:cNvCxnSpPr>
                <p:nvPr/>
              </p:nvCxnSpPr>
              <p:spPr>
                <a:xfrm>
                  <a:off x="7531101" y="3704433"/>
                  <a:ext cx="576263" cy="0"/>
                </a:xfrm>
                <a:prstGeom prst="straightConnector1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Elbow Connector 20"/>
                <p:cNvCxnSpPr>
                  <a:stCxn id="12" idx="2"/>
                  <a:endCxn id="25" idx="0"/>
                </p:cNvCxnSpPr>
                <p:nvPr/>
              </p:nvCxnSpPr>
              <p:spPr>
                <a:xfrm rot="5400000">
                  <a:off x="6274718" y="2184519"/>
                  <a:ext cx="313528" cy="4478891"/>
                </a:xfrm>
                <a:prstGeom prst="bentConnector3">
                  <a:avLst/>
                </a:prstGeom>
                <a:ln w="38100" cap="rnd">
                  <a:solidFill>
                    <a:srgbClr val="D1D3D4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Rounded Rectangle 24"/>
                <p:cNvSpPr/>
                <p:nvPr/>
              </p:nvSpPr>
              <p:spPr>
                <a:xfrm>
                  <a:off x="3563144" y="4580729"/>
                  <a:ext cx="1257783" cy="1127125"/>
                </a:xfrm>
                <a:prstGeom prst="roundRect">
                  <a:avLst/>
                </a:prstGeom>
                <a:solidFill>
                  <a:srgbClr val="EA16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Invoice</a:t>
                  </a:r>
                </a:p>
              </p:txBody>
            </p:sp>
            <p:sp>
              <p:nvSpPr>
                <p:cNvPr id="29" name="Rounded Rectangle 28"/>
                <p:cNvSpPr/>
                <p:nvPr/>
              </p:nvSpPr>
              <p:spPr>
                <a:xfrm>
                  <a:off x="6990271" y="4580729"/>
                  <a:ext cx="1257783" cy="1127125"/>
                </a:xfrm>
                <a:prstGeom prst="roundRect">
                  <a:avLst/>
                </a:prstGeom>
                <a:solidFill>
                  <a:srgbClr val="EA16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Payment</a:t>
                  </a:r>
                </a:p>
              </p:txBody>
            </p:sp>
            <p:sp>
              <p:nvSpPr>
                <p:cNvPr id="30" name="Rounded Rectangle 29"/>
                <p:cNvSpPr/>
                <p:nvPr/>
              </p:nvSpPr>
              <p:spPr>
                <a:xfrm>
                  <a:off x="5265738" y="4580729"/>
                  <a:ext cx="1257783" cy="1127125"/>
                </a:xfrm>
                <a:prstGeom prst="roundRect">
                  <a:avLst/>
                </a:prstGeom>
                <a:solidFill>
                  <a:srgbClr val="EA16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baseline="300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Self Bill</a:t>
                  </a:r>
                </a:p>
              </p:txBody>
            </p:sp>
          </p:grpSp>
          <p:cxnSp>
            <p:nvCxnSpPr>
              <p:cNvPr id="35" name="Straight Arrow Connector 34"/>
              <p:cNvCxnSpPr>
                <a:endCxn id="30" idx="1"/>
              </p:cNvCxnSpPr>
              <p:nvPr/>
            </p:nvCxnSpPr>
            <p:spPr>
              <a:xfrm>
                <a:off x="4515176" y="5698447"/>
                <a:ext cx="570427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Arrow Connector 36"/>
              <p:cNvCxnSpPr/>
              <p:nvPr/>
            </p:nvCxnSpPr>
            <p:spPr>
              <a:xfrm>
                <a:off x="6722817" y="5699479"/>
                <a:ext cx="570427" cy="0"/>
              </a:xfrm>
              <a:prstGeom prst="straightConnector1">
                <a:avLst/>
              </a:prstGeom>
              <a:ln w="38100" cap="rnd">
                <a:solidFill>
                  <a:srgbClr val="D1D3D4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0" name="Rectangle 39"/>
            <p:cNvSpPr/>
            <p:nvPr/>
          </p:nvSpPr>
          <p:spPr>
            <a:xfrm>
              <a:off x="2498332" y="5741405"/>
              <a:ext cx="6522235" cy="92333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US" sz="5400" b="0" cap="none" spc="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Contract Management</a:t>
              </a:r>
            </a:p>
          </p:txBody>
        </p:sp>
        <p:sp>
          <p:nvSpPr>
            <p:cNvPr id="43" name="Down Arrow 42"/>
            <p:cNvSpPr/>
            <p:nvPr/>
          </p:nvSpPr>
          <p:spPr>
            <a:xfrm>
              <a:off x="4933950" y="5416550"/>
              <a:ext cx="952500" cy="444500"/>
            </a:xfrm>
            <a:prstGeom prst="downArrow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620616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Becoming an Approved Provider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646363"/>
                </a:solidFill>
              </a:rPr>
              <a:t>Accreditation and Enrolment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Insurances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Company Information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Mandatory Exclusion Questions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Discretionary Exclusion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dirty="0">
                <a:solidFill>
                  <a:srgbClr val="646363"/>
                </a:solidFill>
              </a:rPr>
              <a:t> Method Statements</a:t>
            </a:r>
          </a:p>
          <a:p>
            <a:pPr>
              <a:buFont typeface="Wingdings" panose="05000000000000000000" pitchFamily="2" charset="2"/>
              <a:buChar char="v"/>
            </a:pPr>
            <a:endParaRPr lang="en-GB" dirty="0">
              <a:solidFill>
                <a:srgbClr val="64636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944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Timetable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Establishment: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Friday 13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th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May 2016</a:t>
            </a:r>
          </a:p>
          <a:p>
            <a:pPr marL="0" indent="0">
              <a:buNone/>
            </a:pPr>
            <a:endParaRPr lang="en-GB" dirty="0">
              <a:solidFill>
                <a:srgbClr val="646363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Complete Entry Criteria</a:t>
            </a:r>
            <a:r>
              <a:rPr lang="en-GB" b="1">
                <a:solidFill>
                  <a:srgbClr val="646363"/>
                </a:solidFill>
                <a:latin typeface="+mj-lt"/>
              </a:rPr>
              <a:t>: </a:t>
            </a:r>
            <a:r>
              <a:rPr lang="en-GB">
                <a:solidFill>
                  <a:srgbClr val="646363"/>
                </a:solidFill>
                <a:latin typeface="+mj-lt"/>
              </a:rPr>
              <a:t>Friday 3</a:t>
            </a:r>
            <a:r>
              <a:rPr lang="en-GB" baseline="30000">
                <a:solidFill>
                  <a:srgbClr val="646363"/>
                </a:solidFill>
                <a:latin typeface="+mj-lt"/>
              </a:rPr>
              <a:t>rd</a:t>
            </a:r>
            <a:r>
              <a:rPr lang="en-GB">
                <a:solidFill>
                  <a:srgbClr val="646363"/>
                </a:solidFill>
                <a:latin typeface="+mj-lt"/>
              </a:rPr>
              <a:t> June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2016</a:t>
            </a:r>
          </a:p>
          <a:p>
            <a:pPr marL="0" indent="0">
              <a:buNone/>
            </a:pPr>
            <a:endParaRPr lang="en-GB" b="1" dirty="0">
              <a:solidFill>
                <a:srgbClr val="646363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Training: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13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th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June – 1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st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July 2016</a:t>
            </a:r>
          </a:p>
          <a:p>
            <a:pPr marL="0" indent="0">
              <a:buNone/>
            </a:pPr>
            <a:endParaRPr lang="en-GB" b="1" dirty="0">
              <a:solidFill>
                <a:srgbClr val="646363"/>
              </a:solidFill>
              <a:latin typeface="+mj-lt"/>
            </a:endParaRPr>
          </a:p>
          <a:p>
            <a:pPr marL="0" indent="0">
              <a:buNone/>
            </a:pPr>
            <a:r>
              <a:rPr lang="en-GB" b="1" dirty="0">
                <a:solidFill>
                  <a:srgbClr val="646363"/>
                </a:solidFill>
                <a:latin typeface="+mj-lt"/>
              </a:rPr>
              <a:t>System Go Live: 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Monday 27</a:t>
            </a:r>
            <a:r>
              <a:rPr lang="en-GB" baseline="30000" dirty="0">
                <a:solidFill>
                  <a:srgbClr val="646363"/>
                </a:solidFill>
                <a:latin typeface="+mj-lt"/>
              </a:rPr>
              <a:t>th</a:t>
            </a:r>
            <a:r>
              <a:rPr lang="en-GB" dirty="0">
                <a:solidFill>
                  <a:srgbClr val="646363"/>
                </a:solidFill>
                <a:latin typeface="+mj-lt"/>
              </a:rPr>
              <a:t> June 2016</a:t>
            </a:r>
          </a:p>
        </p:txBody>
      </p:sp>
    </p:spTree>
    <p:extLst>
      <p:ext uri="{BB962C8B-B14F-4D97-AF65-F5344CB8AC3E}">
        <p14:creationId xmlns:p14="http://schemas.microsoft.com/office/powerpoint/2010/main" val="2360161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C0099"/>
                </a:solidFill>
              </a:rPr>
              <a:t>PRIMARY STAKEHOLDERS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GB" dirty="0">
              <a:solidFill>
                <a:schemeClr val="tx1">
                  <a:lumMod val="50000"/>
                </a:schemeClr>
              </a:solidFill>
            </a:endParaRP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Charlotte Pomery – Assistant Director for Commissioning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Emma Cummergen – Deputy Head of Service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Aphrodite Asimakopoulou - Commissioning Manager (Services)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Farzad Fazilat -Commissioning Manager    (Brokerage)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Paul Murphy - Commissioning Manager    (Finance)</a:t>
            </a:r>
          </a:p>
          <a:p>
            <a:pPr>
              <a:defRPr/>
            </a:pPr>
            <a:r>
              <a:rPr lang="en-GB" dirty="0">
                <a:solidFill>
                  <a:schemeClr val="tx1">
                    <a:lumMod val="50000"/>
                  </a:schemeClr>
                </a:solidFill>
              </a:rPr>
              <a:t>Mope Akinbolagbe - Supplier Engagement Programme Manager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33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67086" cy="1325563"/>
          </a:xfrm>
        </p:spPr>
        <p:txBody>
          <a:bodyPr/>
          <a:lstStyle/>
          <a:p>
            <a:r>
              <a:rPr lang="en-GB" dirty="0">
                <a:solidFill>
                  <a:srgbClr val="CC0099"/>
                </a:solidFill>
              </a:rPr>
              <a:t>WHAT ARE WE LOOKING TO BUY?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Semi Independent Accommodation Service will include provision of support with ranges of accommodation: </a:t>
            </a:r>
          </a:p>
          <a:p>
            <a:endParaRPr lang="en-GB" dirty="0"/>
          </a:p>
          <a:p>
            <a:r>
              <a:rPr lang="en-GB" dirty="0"/>
              <a:t>1 bed apartments</a:t>
            </a:r>
          </a:p>
          <a:p>
            <a:endParaRPr lang="en-GB" dirty="0"/>
          </a:p>
          <a:p>
            <a:r>
              <a:rPr lang="en-GB" dirty="0"/>
              <a:t>Shared Accommodation</a:t>
            </a:r>
          </a:p>
          <a:p>
            <a:endParaRPr lang="en-GB" dirty="0"/>
          </a:p>
          <a:p>
            <a:r>
              <a:rPr lang="en-GB" dirty="0"/>
              <a:t>Studio apartments</a:t>
            </a:r>
          </a:p>
        </p:txBody>
      </p:sp>
    </p:spTree>
    <p:extLst>
      <p:ext uri="{BB962C8B-B14F-4D97-AF65-F5344CB8AC3E}">
        <p14:creationId xmlns:p14="http://schemas.microsoft.com/office/powerpoint/2010/main" val="30560762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C0099"/>
                </a:solidFill>
              </a:rPr>
              <a:t>WHY THE CHANGE?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LBH  currently work with about </a:t>
            </a:r>
            <a:r>
              <a:rPr lang="en-GB" b="1" dirty="0">
                <a:solidFill>
                  <a:schemeClr val="tx1">
                    <a:lumMod val="75000"/>
                  </a:schemeClr>
                </a:solidFill>
              </a:rPr>
              <a:t>20</a:t>
            </a:r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 providers delivering </a:t>
            </a:r>
            <a:r>
              <a:rPr lang="en-GB" dirty="0"/>
              <a:t>Semi Independent Accommodation </a:t>
            </a:r>
            <a:r>
              <a:rPr lang="en-GB" dirty="0">
                <a:solidFill>
                  <a:schemeClr val="tx1">
                    <a:lumMod val="75000"/>
                  </a:schemeClr>
                </a:solidFill>
              </a:rPr>
              <a:t>services in the Borough through spot purchasing arrangements to </a:t>
            </a:r>
            <a:r>
              <a:rPr lang="en-GB" dirty="0"/>
              <a:t>over </a:t>
            </a:r>
            <a:r>
              <a:rPr lang="en-GB" b="1" dirty="0"/>
              <a:t>xxx </a:t>
            </a:r>
            <a:r>
              <a:rPr lang="en-GB" dirty="0"/>
              <a:t> clients</a:t>
            </a:r>
          </a:p>
          <a:p>
            <a:endParaRPr lang="en-GB" dirty="0"/>
          </a:p>
          <a:p>
            <a:r>
              <a:rPr lang="en-GB" dirty="0"/>
              <a:t>Formalise contractual relationships</a:t>
            </a:r>
          </a:p>
          <a:p>
            <a:r>
              <a:rPr lang="en-GB" dirty="0"/>
              <a:t>Build a stronger partnership and joint market development</a:t>
            </a:r>
          </a:p>
          <a:p>
            <a:r>
              <a:rPr lang="en-GB" dirty="0"/>
              <a:t>Improve quality of service delivery</a:t>
            </a:r>
          </a:p>
          <a:p>
            <a:r>
              <a:rPr lang="en-GB" dirty="0"/>
              <a:t>Develop supply chain in the community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89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79304" y="2799232"/>
            <a:ext cx="3260035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C0099"/>
                </a:solidFill>
              </a:rPr>
              <a:t>HOW?</a:t>
            </a:r>
          </a:p>
        </p:txBody>
      </p:sp>
    </p:spTree>
    <p:extLst>
      <p:ext uri="{BB962C8B-B14F-4D97-AF65-F5344CB8AC3E}">
        <p14:creationId xmlns:p14="http://schemas.microsoft.com/office/powerpoint/2010/main" val="1776137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771" y="2435717"/>
            <a:ext cx="38385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2471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Dynamic Purchasing System (DPS) 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= contracting method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 err="1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SProc.Net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 = system used to manage the DPS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i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adam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 = company that owns the system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Requirement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 = need for a care package to be delivered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Service Agreement 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= individual contract to deliver a care package</a:t>
            </a:r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GB" altLang="en-US" b="1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Service Receipt </a:t>
            </a:r>
            <a:r>
              <a:rPr lang="en-GB" altLang="en-US" dirty="0">
                <a:solidFill>
                  <a:srgbClr val="646363"/>
                </a:solidFill>
                <a:latin typeface="+mj-lt"/>
                <a:cs typeface="Times New Roman" panose="02020603050405020304" pitchFamily="18" charset="0"/>
              </a:rPr>
              <a:t>= receipt for the delivery of a care package</a:t>
            </a:r>
          </a:p>
          <a:p>
            <a:pPr marL="0" indent="0">
              <a:buNone/>
            </a:pPr>
            <a:endParaRPr lang="en-GB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76416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646363"/>
                </a:solidFill>
              </a:rPr>
              <a:t>Onboarding</a:t>
            </a:r>
            <a:endParaRPr lang="en-GB" dirty="0">
              <a:solidFill>
                <a:srgbClr val="646363"/>
              </a:solidFill>
            </a:endParaRPr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450827226"/>
              </p:ext>
            </p:extLst>
          </p:nvPr>
        </p:nvGraphicFramePr>
        <p:xfrm>
          <a:off x="838199" y="1690688"/>
          <a:ext cx="8833835" cy="415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8451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646363"/>
                </a:solidFill>
              </a:rPr>
              <a:t>Buying</a:t>
            </a: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07278025"/>
              </p:ext>
            </p:extLst>
          </p:nvPr>
        </p:nvGraphicFramePr>
        <p:xfrm>
          <a:off x="1481984" y="1690688"/>
          <a:ext cx="8346456" cy="36921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4951827" y="4726744"/>
            <a:ext cx="1406770" cy="0"/>
          </a:xfrm>
          <a:prstGeom prst="straightConnector1">
            <a:avLst/>
          </a:prstGeom>
          <a:ln w="12700" cap="rnd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887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 cap="rnd">
          <a:solidFill>
            <a:srgbClr val="D1D3D4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301</Words>
  <Application>Microsoft Office PowerPoint</Application>
  <PresentationFormat>Widescreen</PresentationFormat>
  <Paragraphs>77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Batang</vt:lpstr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PRIMARY STAKEHOLDERS</vt:lpstr>
      <vt:lpstr>WHAT ARE WE LOOKING TO BUY?</vt:lpstr>
      <vt:lpstr>WHY THE CHANGE?</vt:lpstr>
      <vt:lpstr>HOW?</vt:lpstr>
      <vt:lpstr>PowerPoint Presentation</vt:lpstr>
      <vt:lpstr>Terminology</vt:lpstr>
      <vt:lpstr>Onboarding</vt:lpstr>
      <vt:lpstr>Buying</vt:lpstr>
      <vt:lpstr>Billing</vt:lpstr>
      <vt:lpstr>PowerPoint Presentation</vt:lpstr>
      <vt:lpstr>Becoming an Approved Provider</vt:lpstr>
      <vt:lpstr>Timetable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 Borough of Haringey</dc:title>
  <dc:creator>Sorcha White</dc:creator>
  <cp:lastModifiedBy>Sorcha White</cp:lastModifiedBy>
  <cp:revision>33</cp:revision>
  <dcterms:created xsi:type="dcterms:W3CDTF">2016-02-17T12:53:38Z</dcterms:created>
  <dcterms:modified xsi:type="dcterms:W3CDTF">2016-04-26T09:13:55Z</dcterms:modified>
</cp:coreProperties>
</file>